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Lato"/>
      <p:regular r:id="rId33"/>
      <p:bold r:id="rId34"/>
      <p:italic r:id="rId35"/>
      <p:boldItalic r:id="rId36"/>
    </p:embeddedFont>
    <p:embeddedFont>
      <p:font typeface="Titillium Web"/>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Alex Ding"/>
  <p:cmAuthor clrIdx="1" id="1" initials="" lastIdx="1" name="Harish Selvakuma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TitilliumWeb-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Lato-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Lato-italic.fntdata"/><Relationship Id="rId12" Type="http://schemas.openxmlformats.org/officeDocument/2006/relationships/slide" Target="slides/slide6.xml"/><Relationship Id="rId34" Type="http://schemas.openxmlformats.org/officeDocument/2006/relationships/font" Target="fonts/Lato-bold.fntdata"/><Relationship Id="rId15" Type="http://schemas.openxmlformats.org/officeDocument/2006/relationships/slide" Target="slides/slide9.xml"/><Relationship Id="rId37" Type="http://schemas.openxmlformats.org/officeDocument/2006/relationships/font" Target="fonts/TitilliumWeb-regular.fntdata"/><Relationship Id="rId14" Type="http://schemas.openxmlformats.org/officeDocument/2006/relationships/slide" Target="slides/slide8.xml"/><Relationship Id="rId36" Type="http://schemas.openxmlformats.org/officeDocument/2006/relationships/font" Target="fonts/Lato-boldItalic.fntdata"/><Relationship Id="rId17" Type="http://schemas.openxmlformats.org/officeDocument/2006/relationships/slide" Target="slides/slide11.xml"/><Relationship Id="rId39" Type="http://schemas.openxmlformats.org/officeDocument/2006/relationships/font" Target="fonts/TitilliumWeb-italic.fntdata"/><Relationship Id="rId16" Type="http://schemas.openxmlformats.org/officeDocument/2006/relationships/slide" Target="slides/slide10.xml"/><Relationship Id="rId38" Type="http://schemas.openxmlformats.org/officeDocument/2006/relationships/font" Target="fonts/TitilliumWeb-bold.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5-02T01:33:22.262">
    <p:pos x="531" y="266"/>
    <p:text>I thought we were doing ribs? though that might be overly complicated tbh</p:text>
  </p:cm>
  <p:cm authorId="1" idx="1" dt="2021-05-02T01:33:22.262">
    <p:pos x="531" y="266"/>
    <p:text>I was going to add them in after ap exams, but for now I was only able to add it up to a simple extrude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uzzleaday.wordpress.com/2020/09/08/24-rebus-puzzles/"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d2c56436d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d2c56436d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cdf45ba437_6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cdf45ba437_6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Harish</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cdf45ba437_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cdf45ba437_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cdf45ba437_6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cdf45ba437_6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Harish</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d2e19e58c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d2e19e58c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d2e19e58c2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d2e19e58c2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Harsih</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cdf45ba437_6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cdf45ba437_6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Harish</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cdf45ba437_6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cdf45ba437_6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dd53e8a7d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dd53e8a7d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Harish</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dd53e8a7d7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dd53e8a7d7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Maya</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e0133bca7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e0133bca7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Harish</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dd53e8a7d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dd53e8a7d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Harish</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e0133bca7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e0133bca7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e0133bca7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e0133bca7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Harish</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e0133bca7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e0133bca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e0133bca7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e0133bca7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Harish</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e44160fd7d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e44160fd7d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e0133bca7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e0133bca7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Maya</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e4c6a72ae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e4c6a72ae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d3e099d6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d3e099d6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Answers: </a:t>
            </a:r>
            <a:r>
              <a:rPr lang="en" u="sng">
                <a:solidFill>
                  <a:schemeClr val="hlink"/>
                </a:solidFill>
                <a:hlinkClick r:id="rId2"/>
              </a:rPr>
              <a:t>https://puzzleaday.wordpress.com/2020/09/08/24-rebus-puzzles/</a:t>
            </a:r>
            <a:r>
              <a:rPr lang="en"/>
              <a:t> ,-Maya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d2c56436d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d2c56436d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cdf45ba32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cdf45ba328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Harish</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cdf45ba3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cdf45ba3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d2e19e58c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d2e19e58c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Harish</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e0133bca72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e0133bca72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cdf45ba437_6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cdf45ba437_6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Maya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p:nvPr/>
        </p:nvSpPr>
        <p:spPr>
          <a:xfrm>
            <a:off x="0" y="0"/>
            <a:ext cx="9144000" cy="3745800"/>
          </a:xfrm>
          <a:prstGeom prst="rect">
            <a:avLst/>
          </a:prstGeom>
          <a:solidFill>
            <a:srgbClr val="FF0040">
              <a:alpha val="81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579000" y="1920450"/>
            <a:ext cx="54300" cy="119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2" name="Google Shape;12;p2"/>
          <p:cNvSpPr txBox="1"/>
          <p:nvPr>
            <p:ph type="ctrTitle"/>
          </p:nvPr>
        </p:nvSpPr>
        <p:spPr>
          <a:xfrm>
            <a:off x="685800" y="1915625"/>
            <a:ext cx="5412300" cy="1159800"/>
          </a:xfrm>
          <a:prstGeom prst="rect">
            <a:avLst/>
          </a:prstGeom>
        </p:spPr>
        <p:txBody>
          <a:bodyPr anchorCtr="0" anchor="ctr" bIns="91425" lIns="91425" spcFirstLastPara="1" rIns="91425" wrap="square" tIns="91425">
            <a:noAutofit/>
          </a:bodyPr>
          <a:lstStyle>
            <a:lvl1pPr lvl="0">
              <a:spcBef>
                <a:spcPts val="0"/>
              </a:spcBef>
              <a:spcAft>
                <a:spcPts val="0"/>
              </a:spcAft>
              <a:buClr>
                <a:srgbClr val="FFFFFF"/>
              </a:buClr>
              <a:buSzPts val="4800"/>
              <a:buNone/>
              <a:defRPr sz="4800">
                <a:solidFill>
                  <a:srgbClr val="FFFFFF"/>
                </a:solidFill>
              </a:defRPr>
            </a:lvl1pPr>
            <a:lvl2pPr lvl="1">
              <a:spcBef>
                <a:spcPts val="0"/>
              </a:spcBef>
              <a:spcAft>
                <a:spcPts val="0"/>
              </a:spcAft>
              <a:buClr>
                <a:srgbClr val="FFFFFF"/>
              </a:buClr>
              <a:buSzPts val="4800"/>
              <a:buNone/>
              <a:defRPr sz="4800">
                <a:solidFill>
                  <a:srgbClr val="FFFFFF"/>
                </a:solidFill>
              </a:defRPr>
            </a:lvl2pPr>
            <a:lvl3pPr lvl="2">
              <a:spcBef>
                <a:spcPts val="0"/>
              </a:spcBef>
              <a:spcAft>
                <a:spcPts val="0"/>
              </a:spcAft>
              <a:buClr>
                <a:srgbClr val="FFFFFF"/>
              </a:buClr>
              <a:buSzPts val="4800"/>
              <a:buNone/>
              <a:defRPr sz="4800">
                <a:solidFill>
                  <a:srgbClr val="FFFFFF"/>
                </a:solidFill>
              </a:defRPr>
            </a:lvl3pPr>
            <a:lvl4pPr lvl="3">
              <a:spcBef>
                <a:spcPts val="0"/>
              </a:spcBef>
              <a:spcAft>
                <a:spcPts val="0"/>
              </a:spcAft>
              <a:buClr>
                <a:srgbClr val="FFFFFF"/>
              </a:buClr>
              <a:buSzPts val="4800"/>
              <a:buNone/>
              <a:defRPr sz="4800">
                <a:solidFill>
                  <a:srgbClr val="FFFFFF"/>
                </a:solidFill>
              </a:defRPr>
            </a:lvl4pPr>
            <a:lvl5pPr lvl="4">
              <a:spcBef>
                <a:spcPts val="0"/>
              </a:spcBef>
              <a:spcAft>
                <a:spcPts val="0"/>
              </a:spcAft>
              <a:buClr>
                <a:srgbClr val="FFFFFF"/>
              </a:buClr>
              <a:buSzPts val="4800"/>
              <a:buNone/>
              <a:defRPr sz="4800">
                <a:solidFill>
                  <a:srgbClr val="FFFFFF"/>
                </a:solidFill>
              </a:defRPr>
            </a:lvl5pPr>
            <a:lvl6pPr lvl="5">
              <a:spcBef>
                <a:spcPts val="0"/>
              </a:spcBef>
              <a:spcAft>
                <a:spcPts val="0"/>
              </a:spcAft>
              <a:buClr>
                <a:srgbClr val="FFFFFF"/>
              </a:buClr>
              <a:buSzPts val="4800"/>
              <a:buNone/>
              <a:defRPr sz="4800">
                <a:solidFill>
                  <a:srgbClr val="FFFFFF"/>
                </a:solidFill>
              </a:defRPr>
            </a:lvl6pPr>
            <a:lvl7pPr lvl="6">
              <a:spcBef>
                <a:spcPts val="0"/>
              </a:spcBef>
              <a:spcAft>
                <a:spcPts val="0"/>
              </a:spcAft>
              <a:buClr>
                <a:srgbClr val="FFFFFF"/>
              </a:buClr>
              <a:buSzPts val="4800"/>
              <a:buNone/>
              <a:defRPr sz="4800">
                <a:solidFill>
                  <a:srgbClr val="FFFFFF"/>
                </a:solidFill>
              </a:defRPr>
            </a:lvl7pPr>
            <a:lvl8pPr lvl="7">
              <a:spcBef>
                <a:spcPts val="0"/>
              </a:spcBef>
              <a:spcAft>
                <a:spcPts val="0"/>
              </a:spcAft>
              <a:buClr>
                <a:srgbClr val="FFFFFF"/>
              </a:buClr>
              <a:buSzPts val="4800"/>
              <a:buNone/>
              <a:defRPr sz="4800">
                <a:solidFill>
                  <a:srgbClr val="FFFFFF"/>
                </a:solidFill>
              </a:defRPr>
            </a:lvl8pPr>
            <a:lvl9pPr lvl="8">
              <a:spcBef>
                <a:spcPts val="0"/>
              </a:spcBef>
              <a:spcAft>
                <a:spcPts val="0"/>
              </a:spcAft>
              <a:buClr>
                <a:srgbClr val="FFFFFF"/>
              </a:buClr>
              <a:buSzPts val="4800"/>
              <a:buNone/>
              <a:defRPr sz="4800">
                <a:solidFill>
                  <a:srgbClr val="FFFFFF"/>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background">
  <p:cSld name="TITLE_ONLY_1_1_1">
    <p:spTree>
      <p:nvGrpSpPr>
        <p:cNvPr id="61" name="Shape 61"/>
        <p:cNvGrpSpPr/>
        <p:nvPr/>
      </p:nvGrpSpPr>
      <p:grpSpPr>
        <a:xfrm>
          <a:off x="0" y="0"/>
          <a:ext cx="0" cy="0"/>
          <a:chOff x="0" y="0"/>
          <a:chExt cx="0" cy="0"/>
        </a:xfrm>
      </p:grpSpPr>
      <p:sp>
        <p:nvSpPr>
          <p:cNvPr id="62" name="Google Shape;62;p11"/>
          <p:cNvSpPr/>
          <p:nvPr/>
        </p:nvSpPr>
        <p:spPr>
          <a:xfrm>
            <a:off x="0" y="0"/>
            <a:ext cx="2292000" cy="5143500"/>
          </a:xfrm>
          <a:prstGeom prst="rect">
            <a:avLst/>
          </a:prstGeom>
          <a:solidFill>
            <a:srgbClr val="FF0040">
              <a:alpha val="81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1"/>
          <p:cNvSpPr txBox="1"/>
          <p:nvPr>
            <p:ph idx="12" type="sldNum"/>
          </p:nvPr>
        </p:nvSpPr>
        <p:spPr>
          <a:xfrm>
            <a:off x="8480584" y="4749851"/>
            <a:ext cx="548700" cy="393600"/>
          </a:xfrm>
          <a:prstGeom prst="rect">
            <a:avLst/>
          </a:prstGeom>
        </p:spPr>
        <p:txBody>
          <a:bodyPr anchorCtr="0" anchor="t"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4" name="Shape 64"/>
        <p:cNvGrpSpPr/>
        <p:nvPr/>
      </p:nvGrpSpPr>
      <p:grpSpPr>
        <a:xfrm>
          <a:off x="0" y="0"/>
          <a:ext cx="0" cy="0"/>
          <a:chOff x="0" y="0"/>
          <a:chExt cx="0" cy="0"/>
        </a:xfrm>
      </p:grpSpPr>
      <p:sp>
        <p:nvSpPr>
          <p:cNvPr id="65" name="Google Shape;65;p12"/>
          <p:cNvSpPr txBox="1"/>
          <p:nvPr>
            <p:ph idx="1" type="body"/>
          </p:nvPr>
        </p:nvSpPr>
        <p:spPr>
          <a:xfrm>
            <a:off x="633300" y="4285675"/>
            <a:ext cx="8053500" cy="519600"/>
          </a:xfrm>
          <a:prstGeom prst="rect">
            <a:avLst/>
          </a:prstGeom>
        </p:spPr>
        <p:txBody>
          <a:bodyPr anchorCtr="0" anchor="t" bIns="91425" lIns="91425" spcFirstLastPara="1" rIns="91425" wrap="square" tIns="91425">
            <a:noAutofit/>
          </a:bodyPr>
          <a:lstStyle>
            <a:lvl1pPr indent="-228600" lvl="0" marL="457200">
              <a:spcBef>
                <a:spcPts val="360"/>
              </a:spcBef>
              <a:spcAft>
                <a:spcPts val="0"/>
              </a:spcAft>
              <a:buSzPts val="1400"/>
              <a:buNone/>
              <a:defRPr sz="1400"/>
            </a:lvl1pPr>
          </a:lstStyle>
          <a:p/>
        </p:txBody>
      </p:sp>
      <p:sp>
        <p:nvSpPr>
          <p:cNvPr id="66" name="Google Shape;66;p12"/>
          <p:cNvSpPr/>
          <p:nvPr/>
        </p:nvSpPr>
        <p:spPr>
          <a:xfrm>
            <a:off x="579000" y="4467900"/>
            <a:ext cx="54300" cy="675600"/>
          </a:xfrm>
          <a:prstGeom prst="rect">
            <a:avLst/>
          </a:prstGeom>
          <a:solidFill>
            <a:srgbClr val="FF00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2"/>
          <p:cNvSpPr/>
          <p:nvPr/>
        </p:nvSpPr>
        <p:spPr>
          <a:xfrm>
            <a:off x="9089700" y="0"/>
            <a:ext cx="54300" cy="5143500"/>
          </a:xfrm>
          <a:prstGeom prst="rect">
            <a:avLst/>
          </a:prstGeom>
          <a:solidFill>
            <a:srgbClr val="FF00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2"/>
          <p:cNvSpPr txBox="1"/>
          <p:nvPr>
            <p:ph idx="12" type="sldNum"/>
          </p:nvPr>
        </p:nvSpPr>
        <p:spPr>
          <a:xfrm>
            <a:off x="84805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 name="Shape 69"/>
        <p:cNvGrpSpPr/>
        <p:nvPr/>
      </p:nvGrpSpPr>
      <p:grpSpPr>
        <a:xfrm>
          <a:off x="0" y="0"/>
          <a:ext cx="0" cy="0"/>
          <a:chOff x="0" y="0"/>
          <a:chExt cx="0" cy="0"/>
        </a:xfrm>
      </p:grpSpPr>
      <p:sp>
        <p:nvSpPr>
          <p:cNvPr id="70" name="Google Shape;70;p13"/>
          <p:cNvSpPr/>
          <p:nvPr/>
        </p:nvSpPr>
        <p:spPr>
          <a:xfrm>
            <a:off x="9089700" y="0"/>
            <a:ext cx="54300" cy="5143500"/>
          </a:xfrm>
          <a:prstGeom prst="rect">
            <a:avLst/>
          </a:prstGeom>
          <a:solidFill>
            <a:srgbClr val="FF00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txBox="1"/>
          <p:nvPr>
            <p:ph idx="12" type="sldNum"/>
          </p:nvPr>
        </p:nvSpPr>
        <p:spPr>
          <a:xfrm>
            <a:off x="84805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color">
  <p:cSld name="BLANK_1">
    <p:spTree>
      <p:nvGrpSpPr>
        <p:cNvPr id="72" name="Shape 72"/>
        <p:cNvGrpSpPr/>
        <p:nvPr/>
      </p:nvGrpSpPr>
      <p:grpSpPr>
        <a:xfrm>
          <a:off x="0" y="0"/>
          <a:ext cx="0" cy="0"/>
          <a:chOff x="0" y="0"/>
          <a:chExt cx="0" cy="0"/>
        </a:xfrm>
      </p:grpSpPr>
      <p:sp>
        <p:nvSpPr>
          <p:cNvPr id="73" name="Google Shape;73;p14"/>
          <p:cNvSpPr/>
          <p:nvPr/>
        </p:nvSpPr>
        <p:spPr>
          <a:xfrm>
            <a:off x="0" y="0"/>
            <a:ext cx="9144000" cy="2593500"/>
          </a:xfrm>
          <a:prstGeom prst="rect">
            <a:avLst/>
          </a:prstGeom>
          <a:solidFill>
            <a:srgbClr val="FF00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txBox="1"/>
          <p:nvPr>
            <p:ph idx="12" type="sldNum"/>
          </p:nvPr>
        </p:nvSpPr>
        <p:spPr>
          <a:xfrm>
            <a:off x="84805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75" name="Shape 75"/>
        <p:cNvGrpSpPr/>
        <p:nvPr/>
      </p:nvGrpSpPr>
      <p:grpSpPr>
        <a:xfrm>
          <a:off x="0" y="0"/>
          <a:ext cx="0" cy="0"/>
          <a:chOff x="0" y="0"/>
          <a:chExt cx="0" cy="0"/>
        </a:xfrm>
      </p:grpSpPr>
      <p:sp>
        <p:nvSpPr>
          <p:cNvPr id="76" name="Google Shape;76;p15"/>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 name="Google Shape;77;p15"/>
          <p:cNvGrpSpPr/>
          <p:nvPr/>
        </p:nvGrpSpPr>
        <p:grpSpPr>
          <a:xfrm>
            <a:off x="0" y="490"/>
            <a:ext cx="5153705" cy="5134399"/>
            <a:chOff x="0" y="75"/>
            <a:chExt cx="5153705" cy="5152950"/>
          </a:xfrm>
        </p:grpSpPr>
        <p:sp>
          <p:nvSpPr>
            <p:cNvPr id="78" name="Google Shape;78;p15"/>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5"/>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 name="Google Shape;82;p15"/>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83" name="Google Shape;83;p15"/>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rtl="0">
              <a:lnSpc>
                <a:spcPct val="100000"/>
              </a:lnSpc>
              <a:spcBef>
                <a:spcPts val="600"/>
              </a:spcBef>
              <a:spcAft>
                <a:spcPts val="0"/>
              </a:spcAft>
              <a:buSzPts val="18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84" name="Google Shape;84;p1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3" name="Shape 13"/>
        <p:cNvGrpSpPr/>
        <p:nvPr/>
      </p:nvGrpSpPr>
      <p:grpSpPr>
        <a:xfrm>
          <a:off x="0" y="0"/>
          <a:ext cx="0" cy="0"/>
          <a:chOff x="0" y="0"/>
          <a:chExt cx="0" cy="0"/>
        </a:xfrm>
      </p:grpSpPr>
      <p:sp>
        <p:nvSpPr>
          <p:cNvPr id="14" name="Google Shape;14;p3"/>
          <p:cNvSpPr/>
          <p:nvPr/>
        </p:nvSpPr>
        <p:spPr>
          <a:xfrm>
            <a:off x="0" y="0"/>
            <a:ext cx="9144000" cy="3745800"/>
          </a:xfrm>
          <a:prstGeom prst="rect">
            <a:avLst/>
          </a:prstGeom>
          <a:solidFill>
            <a:srgbClr val="FF00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
          <p:cNvSpPr/>
          <p:nvPr/>
        </p:nvSpPr>
        <p:spPr>
          <a:xfrm>
            <a:off x="579000" y="1722000"/>
            <a:ext cx="54300" cy="136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6" name="Google Shape;16;p3"/>
          <p:cNvSpPr txBox="1"/>
          <p:nvPr>
            <p:ph type="ctrTitle"/>
          </p:nvPr>
        </p:nvSpPr>
        <p:spPr>
          <a:xfrm>
            <a:off x="826350" y="1519225"/>
            <a:ext cx="4638300" cy="1159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600"/>
              <a:buNone/>
              <a:defRPr sz="3600">
                <a:solidFill>
                  <a:srgbClr val="FFFFFF"/>
                </a:solidFill>
              </a:defRPr>
            </a:lvl1pPr>
            <a:lvl2pPr lvl="1" rtl="0">
              <a:spcBef>
                <a:spcPts val="0"/>
              </a:spcBef>
              <a:spcAft>
                <a:spcPts val="0"/>
              </a:spcAft>
              <a:buClr>
                <a:srgbClr val="FFFFFF"/>
              </a:buClr>
              <a:buSzPts val="3600"/>
              <a:buNone/>
              <a:defRPr sz="3600">
                <a:solidFill>
                  <a:srgbClr val="FFFFFF"/>
                </a:solidFill>
              </a:defRPr>
            </a:lvl2pPr>
            <a:lvl3pPr lvl="2" rtl="0">
              <a:spcBef>
                <a:spcPts val="0"/>
              </a:spcBef>
              <a:spcAft>
                <a:spcPts val="0"/>
              </a:spcAft>
              <a:buClr>
                <a:srgbClr val="FFFFFF"/>
              </a:buClr>
              <a:buSzPts val="3600"/>
              <a:buNone/>
              <a:defRPr sz="3600">
                <a:solidFill>
                  <a:srgbClr val="FFFFFF"/>
                </a:solidFill>
              </a:defRPr>
            </a:lvl3pPr>
            <a:lvl4pPr lvl="3" rtl="0">
              <a:spcBef>
                <a:spcPts val="0"/>
              </a:spcBef>
              <a:spcAft>
                <a:spcPts val="0"/>
              </a:spcAft>
              <a:buClr>
                <a:srgbClr val="FFFFFF"/>
              </a:buClr>
              <a:buSzPts val="3600"/>
              <a:buNone/>
              <a:defRPr sz="3600">
                <a:solidFill>
                  <a:srgbClr val="FFFFFF"/>
                </a:solidFill>
              </a:defRPr>
            </a:lvl4pPr>
            <a:lvl5pPr lvl="4" rtl="0">
              <a:spcBef>
                <a:spcPts val="0"/>
              </a:spcBef>
              <a:spcAft>
                <a:spcPts val="0"/>
              </a:spcAft>
              <a:buClr>
                <a:srgbClr val="FFFFFF"/>
              </a:buClr>
              <a:buSzPts val="3600"/>
              <a:buNone/>
              <a:defRPr sz="3600">
                <a:solidFill>
                  <a:srgbClr val="FFFFFF"/>
                </a:solidFill>
              </a:defRPr>
            </a:lvl5pPr>
            <a:lvl6pPr lvl="5" rtl="0">
              <a:spcBef>
                <a:spcPts val="0"/>
              </a:spcBef>
              <a:spcAft>
                <a:spcPts val="0"/>
              </a:spcAft>
              <a:buClr>
                <a:srgbClr val="FFFFFF"/>
              </a:buClr>
              <a:buSzPts val="3600"/>
              <a:buNone/>
              <a:defRPr sz="3600">
                <a:solidFill>
                  <a:srgbClr val="FFFFFF"/>
                </a:solidFill>
              </a:defRPr>
            </a:lvl6pPr>
            <a:lvl7pPr lvl="6" rtl="0">
              <a:spcBef>
                <a:spcPts val="0"/>
              </a:spcBef>
              <a:spcAft>
                <a:spcPts val="0"/>
              </a:spcAft>
              <a:buClr>
                <a:srgbClr val="FFFFFF"/>
              </a:buClr>
              <a:buSzPts val="3600"/>
              <a:buNone/>
              <a:defRPr sz="3600">
                <a:solidFill>
                  <a:srgbClr val="FFFFFF"/>
                </a:solidFill>
              </a:defRPr>
            </a:lvl7pPr>
            <a:lvl8pPr lvl="7" rtl="0">
              <a:spcBef>
                <a:spcPts val="0"/>
              </a:spcBef>
              <a:spcAft>
                <a:spcPts val="0"/>
              </a:spcAft>
              <a:buClr>
                <a:srgbClr val="FFFFFF"/>
              </a:buClr>
              <a:buSzPts val="3600"/>
              <a:buNone/>
              <a:defRPr sz="3600">
                <a:solidFill>
                  <a:srgbClr val="FFFFFF"/>
                </a:solidFill>
              </a:defRPr>
            </a:lvl8pPr>
            <a:lvl9pPr lvl="8" rtl="0">
              <a:spcBef>
                <a:spcPts val="0"/>
              </a:spcBef>
              <a:spcAft>
                <a:spcPts val="0"/>
              </a:spcAft>
              <a:buClr>
                <a:srgbClr val="FFFFFF"/>
              </a:buClr>
              <a:buSzPts val="3600"/>
              <a:buNone/>
              <a:defRPr sz="3600">
                <a:solidFill>
                  <a:srgbClr val="FFFFFF"/>
                </a:solidFill>
              </a:defRPr>
            </a:lvl9pPr>
          </a:lstStyle>
          <a:p/>
        </p:txBody>
      </p:sp>
      <p:sp>
        <p:nvSpPr>
          <p:cNvPr id="17" name="Google Shape;17;p3"/>
          <p:cNvSpPr txBox="1"/>
          <p:nvPr>
            <p:ph idx="1" type="subTitle"/>
          </p:nvPr>
        </p:nvSpPr>
        <p:spPr>
          <a:xfrm>
            <a:off x="826350" y="2763850"/>
            <a:ext cx="7632000" cy="784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a:solidFill>
                  <a:srgbClr val="000000"/>
                </a:solidFill>
              </a:defRPr>
            </a:lvl1pPr>
            <a:lvl2pPr lvl="1" rtl="0">
              <a:spcBef>
                <a:spcPts val="0"/>
              </a:spcBef>
              <a:spcAft>
                <a:spcPts val="0"/>
              </a:spcAft>
              <a:buClr>
                <a:srgbClr val="000000"/>
              </a:buClr>
              <a:buSzPts val="3000"/>
              <a:buNone/>
              <a:defRPr sz="3000">
                <a:solidFill>
                  <a:srgbClr val="000000"/>
                </a:solidFill>
              </a:defRPr>
            </a:lvl2pPr>
            <a:lvl3pPr lvl="2" rtl="0">
              <a:spcBef>
                <a:spcPts val="0"/>
              </a:spcBef>
              <a:spcAft>
                <a:spcPts val="0"/>
              </a:spcAft>
              <a:buClr>
                <a:srgbClr val="000000"/>
              </a:buClr>
              <a:buSzPts val="3000"/>
              <a:buNone/>
              <a:defRPr sz="3000">
                <a:solidFill>
                  <a:srgbClr val="000000"/>
                </a:solidFill>
              </a:defRPr>
            </a:lvl3pPr>
            <a:lvl4pPr lvl="3" rtl="0">
              <a:spcBef>
                <a:spcPts val="0"/>
              </a:spcBef>
              <a:spcAft>
                <a:spcPts val="0"/>
              </a:spcAft>
              <a:buClr>
                <a:srgbClr val="000000"/>
              </a:buClr>
              <a:buSzPts val="3000"/>
              <a:buNone/>
              <a:defRPr sz="3000">
                <a:solidFill>
                  <a:srgbClr val="000000"/>
                </a:solidFill>
              </a:defRPr>
            </a:lvl4pPr>
            <a:lvl5pPr lvl="4" rtl="0">
              <a:spcBef>
                <a:spcPts val="0"/>
              </a:spcBef>
              <a:spcAft>
                <a:spcPts val="0"/>
              </a:spcAft>
              <a:buClr>
                <a:srgbClr val="000000"/>
              </a:buClr>
              <a:buSzPts val="3000"/>
              <a:buNone/>
              <a:defRPr sz="3000">
                <a:solidFill>
                  <a:srgbClr val="000000"/>
                </a:solidFill>
              </a:defRPr>
            </a:lvl5pPr>
            <a:lvl6pPr lvl="5" rtl="0">
              <a:spcBef>
                <a:spcPts val="0"/>
              </a:spcBef>
              <a:spcAft>
                <a:spcPts val="0"/>
              </a:spcAft>
              <a:buClr>
                <a:srgbClr val="000000"/>
              </a:buClr>
              <a:buSzPts val="3000"/>
              <a:buNone/>
              <a:defRPr sz="3000">
                <a:solidFill>
                  <a:srgbClr val="000000"/>
                </a:solidFill>
              </a:defRPr>
            </a:lvl6pPr>
            <a:lvl7pPr lvl="6" rtl="0">
              <a:spcBef>
                <a:spcPts val="0"/>
              </a:spcBef>
              <a:spcAft>
                <a:spcPts val="0"/>
              </a:spcAft>
              <a:buClr>
                <a:srgbClr val="000000"/>
              </a:buClr>
              <a:buSzPts val="3000"/>
              <a:buNone/>
              <a:defRPr sz="3000">
                <a:solidFill>
                  <a:srgbClr val="000000"/>
                </a:solidFill>
              </a:defRPr>
            </a:lvl7pPr>
            <a:lvl8pPr lvl="7" rtl="0">
              <a:spcBef>
                <a:spcPts val="0"/>
              </a:spcBef>
              <a:spcAft>
                <a:spcPts val="0"/>
              </a:spcAft>
              <a:buClr>
                <a:srgbClr val="000000"/>
              </a:buClr>
              <a:buSzPts val="3000"/>
              <a:buNone/>
              <a:defRPr sz="3000">
                <a:solidFill>
                  <a:srgbClr val="000000"/>
                </a:solidFill>
              </a:defRPr>
            </a:lvl8pPr>
            <a:lvl9pPr lvl="8" rtl="0">
              <a:spcBef>
                <a:spcPts val="0"/>
              </a:spcBef>
              <a:spcAft>
                <a:spcPts val="0"/>
              </a:spcAft>
              <a:buClr>
                <a:srgbClr val="000000"/>
              </a:buClr>
              <a:buSzPts val="3000"/>
              <a:buNone/>
              <a:defRPr sz="3000">
                <a:solidFill>
                  <a:srgbClr val="000000"/>
                </a:solidFill>
              </a:defRPr>
            </a:lvl9pPr>
          </a:lstStyle>
          <a:p/>
        </p:txBody>
      </p:sp>
      <p:sp>
        <p:nvSpPr>
          <p:cNvPr id="18" name="Google Shape;18;p3"/>
          <p:cNvSpPr txBox="1"/>
          <p:nvPr>
            <p:ph idx="12" type="sldNum"/>
          </p:nvPr>
        </p:nvSpPr>
        <p:spPr>
          <a:xfrm>
            <a:off x="84805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9" name="Shape 19"/>
        <p:cNvGrpSpPr/>
        <p:nvPr/>
      </p:nvGrpSpPr>
      <p:grpSpPr>
        <a:xfrm>
          <a:off x="0" y="0"/>
          <a:ext cx="0" cy="0"/>
          <a:chOff x="0" y="0"/>
          <a:chExt cx="0" cy="0"/>
        </a:xfrm>
      </p:grpSpPr>
      <p:sp>
        <p:nvSpPr>
          <p:cNvPr id="20" name="Google Shape;20;p4"/>
          <p:cNvSpPr/>
          <p:nvPr/>
        </p:nvSpPr>
        <p:spPr>
          <a:xfrm>
            <a:off x="0" y="-9750"/>
            <a:ext cx="7726800" cy="5163000"/>
          </a:xfrm>
          <a:prstGeom prst="rect">
            <a:avLst/>
          </a:prstGeom>
          <a:solidFill>
            <a:srgbClr val="FF00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idx="1" type="body"/>
          </p:nvPr>
        </p:nvSpPr>
        <p:spPr>
          <a:xfrm>
            <a:off x="1261050" y="1058150"/>
            <a:ext cx="5404500" cy="27444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Clr>
                <a:srgbClr val="FFFFFF"/>
              </a:buClr>
              <a:buSzPts val="3000"/>
              <a:buChar char="▪"/>
              <a:defRPr i="1" sz="3000">
                <a:solidFill>
                  <a:srgbClr val="FFFFFF"/>
                </a:solidFill>
              </a:defRPr>
            </a:lvl1pPr>
            <a:lvl2pPr indent="-419100" lvl="1" marL="914400" rtl="0">
              <a:spcBef>
                <a:spcPts val="0"/>
              </a:spcBef>
              <a:spcAft>
                <a:spcPts val="0"/>
              </a:spcAft>
              <a:buClr>
                <a:srgbClr val="FFFFFF"/>
              </a:buClr>
              <a:buSzPts val="3000"/>
              <a:buChar char="▫"/>
              <a:defRPr i="1" sz="3000">
                <a:solidFill>
                  <a:srgbClr val="FFFFFF"/>
                </a:solidFill>
              </a:defRPr>
            </a:lvl2pPr>
            <a:lvl3pPr indent="-419100" lvl="2" marL="1371600" rtl="0">
              <a:spcBef>
                <a:spcPts val="0"/>
              </a:spcBef>
              <a:spcAft>
                <a:spcPts val="0"/>
              </a:spcAft>
              <a:buClr>
                <a:srgbClr val="FFFFFF"/>
              </a:buClr>
              <a:buSzPts val="3000"/>
              <a:buChar char="▸"/>
              <a:defRPr i="1" sz="3000">
                <a:solidFill>
                  <a:srgbClr val="FFFFFF"/>
                </a:solidFill>
              </a:defRPr>
            </a:lvl3pPr>
            <a:lvl4pPr indent="-419100" lvl="3" marL="1828800" rtl="0">
              <a:spcBef>
                <a:spcPts val="0"/>
              </a:spcBef>
              <a:spcAft>
                <a:spcPts val="0"/>
              </a:spcAft>
              <a:buClr>
                <a:srgbClr val="FFFFFF"/>
              </a:buClr>
              <a:buSzPts val="3000"/>
              <a:buChar char="▹"/>
              <a:defRPr i="1" sz="3000">
                <a:solidFill>
                  <a:srgbClr val="FFFFFF"/>
                </a:solidFill>
              </a:defRPr>
            </a:lvl4pPr>
            <a:lvl5pPr indent="-419100" lvl="4" marL="2286000" rtl="0">
              <a:spcBef>
                <a:spcPts val="0"/>
              </a:spcBef>
              <a:spcAft>
                <a:spcPts val="0"/>
              </a:spcAft>
              <a:buClr>
                <a:srgbClr val="FFFFFF"/>
              </a:buClr>
              <a:buSzPts val="3000"/>
              <a:buChar char="▹"/>
              <a:defRPr i="1" sz="3000">
                <a:solidFill>
                  <a:srgbClr val="FFFFFF"/>
                </a:solidFill>
              </a:defRPr>
            </a:lvl5pPr>
            <a:lvl6pPr indent="-419100" lvl="5" marL="2743200" rtl="0">
              <a:spcBef>
                <a:spcPts val="0"/>
              </a:spcBef>
              <a:spcAft>
                <a:spcPts val="0"/>
              </a:spcAft>
              <a:buClr>
                <a:srgbClr val="FFFFFF"/>
              </a:buClr>
              <a:buSzPts val="3000"/>
              <a:buChar char="▹"/>
              <a:defRPr i="1" sz="3000">
                <a:solidFill>
                  <a:srgbClr val="FFFFFF"/>
                </a:solidFill>
              </a:defRPr>
            </a:lvl6pPr>
            <a:lvl7pPr indent="-419100" lvl="6" marL="3200400" rtl="0">
              <a:spcBef>
                <a:spcPts val="0"/>
              </a:spcBef>
              <a:spcAft>
                <a:spcPts val="0"/>
              </a:spcAft>
              <a:buClr>
                <a:srgbClr val="FFFFFF"/>
              </a:buClr>
              <a:buSzPts val="3000"/>
              <a:buChar char="▹"/>
              <a:defRPr i="1" sz="3000">
                <a:solidFill>
                  <a:srgbClr val="FFFFFF"/>
                </a:solidFill>
              </a:defRPr>
            </a:lvl7pPr>
            <a:lvl8pPr indent="-419100" lvl="7" marL="3657600" rtl="0">
              <a:spcBef>
                <a:spcPts val="0"/>
              </a:spcBef>
              <a:spcAft>
                <a:spcPts val="0"/>
              </a:spcAft>
              <a:buClr>
                <a:srgbClr val="FFFFFF"/>
              </a:buClr>
              <a:buSzPts val="3000"/>
              <a:buChar char="▹"/>
              <a:defRPr i="1" sz="3000">
                <a:solidFill>
                  <a:srgbClr val="FFFFFF"/>
                </a:solidFill>
              </a:defRPr>
            </a:lvl8pPr>
            <a:lvl9pPr indent="-419100" lvl="8" marL="4114800">
              <a:spcBef>
                <a:spcPts val="0"/>
              </a:spcBef>
              <a:spcAft>
                <a:spcPts val="0"/>
              </a:spcAft>
              <a:buClr>
                <a:srgbClr val="FFFFFF"/>
              </a:buClr>
              <a:buSzPts val="3000"/>
              <a:buChar char="▹"/>
              <a:defRPr i="1" sz="3000">
                <a:solidFill>
                  <a:srgbClr val="FFFFFF"/>
                </a:solidFill>
              </a:defRPr>
            </a:lvl9pPr>
          </a:lstStyle>
          <a:p/>
        </p:txBody>
      </p:sp>
      <p:sp>
        <p:nvSpPr>
          <p:cNvPr id="22" name="Google Shape;22;p4"/>
          <p:cNvSpPr txBox="1"/>
          <p:nvPr/>
        </p:nvSpPr>
        <p:spPr>
          <a:xfrm>
            <a:off x="439873" y="742344"/>
            <a:ext cx="1957200" cy="65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600">
                <a:solidFill>
                  <a:srgbClr val="FFFFFF"/>
                </a:solidFill>
              </a:rPr>
              <a:t>“</a:t>
            </a:r>
            <a:endParaRPr b="1" sz="9600">
              <a:solidFill>
                <a:srgbClr val="FFFFFF"/>
              </a:solidFill>
            </a:endParaRPr>
          </a:p>
        </p:txBody>
      </p:sp>
      <p:sp>
        <p:nvSpPr>
          <p:cNvPr id="23" name="Google Shape;23;p4"/>
          <p:cNvSpPr txBox="1"/>
          <p:nvPr>
            <p:ph idx="12" type="sldNum"/>
          </p:nvPr>
        </p:nvSpPr>
        <p:spPr>
          <a:xfrm>
            <a:off x="84805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4" name="Shape 24"/>
        <p:cNvGrpSpPr/>
        <p:nvPr/>
      </p:nvGrpSpPr>
      <p:grpSpPr>
        <a:xfrm>
          <a:off x="0" y="0"/>
          <a:ext cx="0" cy="0"/>
          <a:chOff x="0" y="0"/>
          <a:chExt cx="0" cy="0"/>
        </a:xfrm>
      </p:grpSpPr>
      <p:sp>
        <p:nvSpPr>
          <p:cNvPr id="25" name="Google Shape;25;p5"/>
          <p:cNvSpPr txBox="1"/>
          <p:nvPr>
            <p:ph type="title"/>
          </p:nvPr>
        </p:nvSpPr>
        <p:spPr>
          <a:xfrm>
            <a:off x="844425" y="422500"/>
            <a:ext cx="3226800" cy="8574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26" name="Google Shape;26;p5"/>
          <p:cNvSpPr txBox="1"/>
          <p:nvPr>
            <p:ph idx="1" type="body"/>
          </p:nvPr>
        </p:nvSpPr>
        <p:spPr>
          <a:xfrm>
            <a:off x="844425" y="1586325"/>
            <a:ext cx="5971500" cy="31485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27" name="Google Shape;27;p5"/>
          <p:cNvSpPr/>
          <p:nvPr/>
        </p:nvSpPr>
        <p:spPr>
          <a:xfrm>
            <a:off x="579000" y="579000"/>
            <a:ext cx="54300" cy="675600"/>
          </a:xfrm>
          <a:prstGeom prst="rect">
            <a:avLst/>
          </a:prstGeom>
          <a:solidFill>
            <a:srgbClr val="FF00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p:nvPr/>
        </p:nvSpPr>
        <p:spPr>
          <a:xfrm>
            <a:off x="9089700" y="0"/>
            <a:ext cx="54300" cy="5143500"/>
          </a:xfrm>
          <a:prstGeom prst="rect">
            <a:avLst/>
          </a:prstGeom>
          <a:solidFill>
            <a:srgbClr val="FF00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5"/>
          <p:cNvSpPr txBox="1"/>
          <p:nvPr>
            <p:ph idx="12" type="sldNum"/>
          </p:nvPr>
        </p:nvSpPr>
        <p:spPr>
          <a:xfrm>
            <a:off x="84805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0" name="Shape 30"/>
        <p:cNvGrpSpPr/>
        <p:nvPr/>
      </p:nvGrpSpPr>
      <p:grpSpPr>
        <a:xfrm>
          <a:off x="0" y="0"/>
          <a:ext cx="0" cy="0"/>
          <a:chOff x="0" y="0"/>
          <a:chExt cx="0" cy="0"/>
        </a:xfrm>
      </p:grpSpPr>
      <p:sp>
        <p:nvSpPr>
          <p:cNvPr id="31" name="Google Shape;31;p6"/>
          <p:cNvSpPr txBox="1"/>
          <p:nvPr>
            <p:ph type="title"/>
          </p:nvPr>
        </p:nvSpPr>
        <p:spPr>
          <a:xfrm>
            <a:off x="844425" y="422500"/>
            <a:ext cx="3226800" cy="8574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32" name="Google Shape;32;p6"/>
          <p:cNvSpPr txBox="1"/>
          <p:nvPr>
            <p:ph idx="1" type="body"/>
          </p:nvPr>
        </p:nvSpPr>
        <p:spPr>
          <a:xfrm>
            <a:off x="844425" y="1584700"/>
            <a:ext cx="3267300" cy="32190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33" name="Google Shape;33;p6"/>
          <p:cNvSpPr txBox="1"/>
          <p:nvPr>
            <p:ph idx="2" type="body"/>
          </p:nvPr>
        </p:nvSpPr>
        <p:spPr>
          <a:xfrm>
            <a:off x="4308498" y="1584700"/>
            <a:ext cx="3267300" cy="32190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34" name="Google Shape;34;p6"/>
          <p:cNvSpPr/>
          <p:nvPr/>
        </p:nvSpPr>
        <p:spPr>
          <a:xfrm>
            <a:off x="579000" y="579000"/>
            <a:ext cx="54300" cy="675600"/>
          </a:xfrm>
          <a:prstGeom prst="rect">
            <a:avLst/>
          </a:prstGeom>
          <a:solidFill>
            <a:srgbClr val="FF00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6"/>
          <p:cNvSpPr/>
          <p:nvPr/>
        </p:nvSpPr>
        <p:spPr>
          <a:xfrm>
            <a:off x="9089700" y="0"/>
            <a:ext cx="54300" cy="5143500"/>
          </a:xfrm>
          <a:prstGeom prst="rect">
            <a:avLst/>
          </a:prstGeom>
          <a:solidFill>
            <a:srgbClr val="FF00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6"/>
          <p:cNvSpPr txBox="1"/>
          <p:nvPr>
            <p:ph idx="12" type="sldNum"/>
          </p:nvPr>
        </p:nvSpPr>
        <p:spPr>
          <a:xfrm>
            <a:off x="84805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7" name="Shape 37"/>
        <p:cNvGrpSpPr/>
        <p:nvPr/>
      </p:nvGrpSpPr>
      <p:grpSpPr>
        <a:xfrm>
          <a:off x="0" y="0"/>
          <a:ext cx="0" cy="0"/>
          <a:chOff x="0" y="0"/>
          <a:chExt cx="0" cy="0"/>
        </a:xfrm>
      </p:grpSpPr>
      <p:sp>
        <p:nvSpPr>
          <p:cNvPr id="38" name="Google Shape;38;p7"/>
          <p:cNvSpPr txBox="1"/>
          <p:nvPr>
            <p:ph type="title"/>
          </p:nvPr>
        </p:nvSpPr>
        <p:spPr>
          <a:xfrm>
            <a:off x="844425" y="422500"/>
            <a:ext cx="3226800" cy="8574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39" name="Google Shape;39;p7"/>
          <p:cNvSpPr txBox="1"/>
          <p:nvPr>
            <p:ph idx="1" type="body"/>
          </p:nvPr>
        </p:nvSpPr>
        <p:spPr>
          <a:xfrm>
            <a:off x="844425" y="1610450"/>
            <a:ext cx="2257200" cy="33153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40" name="Google Shape;40;p7"/>
          <p:cNvSpPr txBox="1"/>
          <p:nvPr>
            <p:ph idx="2" type="body"/>
          </p:nvPr>
        </p:nvSpPr>
        <p:spPr>
          <a:xfrm>
            <a:off x="3217286" y="1610450"/>
            <a:ext cx="2257200" cy="33153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41" name="Google Shape;41;p7"/>
          <p:cNvSpPr txBox="1"/>
          <p:nvPr>
            <p:ph idx="3" type="body"/>
          </p:nvPr>
        </p:nvSpPr>
        <p:spPr>
          <a:xfrm>
            <a:off x="5590146" y="1610450"/>
            <a:ext cx="2257200" cy="33153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42" name="Google Shape;42;p7"/>
          <p:cNvSpPr/>
          <p:nvPr/>
        </p:nvSpPr>
        <p:spPr>
          <a:xfrm>
            <a:off x="579000" y="579000"/>
            <a:ext cx="54300" cy="675600"/>
          </a:xfrm>
          <a:prstGeom prst="rect">
            <a:avLst/>
          </a:prstGeom>
          <a:solidFill>
            <a:srgbClr val="FF00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7"/>
          <p:cNvSpPr/>
          <p:nvPr/>
        </p:nvSpPr>
        <p:spPr>
          <a:xfrm>
            <a:off x="9089700" y="0"/>
            <a:ext cx="54300" cy="5143500"/>
          </a:xfrm>
          <a:prstGeom prst="rect">
            <a:avLst/>
          </a:prstGeom>
          <a:solidFill>
            <a:srgbClr val="FF00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7"/>
          <p:cNvSpPr txBox="1"/>
          <p:nvPr>
            <p:ph idx="12" type="sldNum"/>
          </p:nvPr>
        </p:nvSpPr>
        <p:spPr>
          <a:xfrm>
            <a:off x="84805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8"/>
          <p:cNvSpPr txBox="1"/>
          <p:nvPr>
            <p:ph type="title"/>
          </p:nvPr>
        </p:nvSpPr>
        <p:spPr>
          <a:xfrm>
            <a:off x="844425" y="422500"/>
            <a:ext cx="3226800" cy="857400"/>
          </a:xfrm>
          <a:prstGeom prst="rect">
            <a:avLst/>
          </a:prstGeom>
        </p:spPr>
        <p:txBody>
          <a:bodyPr anchorCtr="0" anchor="t" bIns="91425" lIns="91425" spcFirstLastPara="1" rIns="91425" wrap="square" tIns="91425">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47" name="Google Shape;47;p8"/>
          <p:cNvSpPr/>
          <p:nvPr/>
        </p:nvSpPr>
        <p:spPr>
          <a:xfrm>
            <a:off x="579000" y="579000"/>
            <a:ext cx="54300" cy="675600"/>
          </a:xfrm>
          <a:prstGeom prst="rect">
            <a:avLst/>
          </a:prstGeom>
          <a:solidFill>
            <a:srgbClr val="FF00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8"/>
          <p:cNvSpPr/>
          <p:nvPr/>
        </p:nvSpPr>
        <p:spPr>
          <a:xfrm>
            <a:off x="9089700" y="0"/>
            <a:ext cx="54300" cy="5143500"/>
          </a:xfrm>
          <a:prstGeom prst="rect">
            <a:avLst/>
          </a:prstGeom>
          <a:solidFill>
            <a:srgbClr val="FF00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8"/>
          <p:cNvSpPr txBox="1"/>
          <p:nvPr>
            <p:ph idx="12" type="sldNum"/>
          </p:nvPr>
        </p:nvSpPr>
        <p:spPr>
          <a:xfrm>
            <a:off x="84805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color">
  <p:cSld name="TITLE_ONLY_1">
    <p:spTree>
      <p:nvGrpSpPr>
        <p:cNvPr id="50" name="Shape 50"/>
        <p:cNvGrpSpPr/>
        <p:nvPr/>
      </p:nvGrpSpPr>
      <p:grpSpPr>
        <a:xfrm>
          <a:off x="0" y="0"/>
          <a:ext cx="0" cy="0"/>
          <a:chOff x="0" y="0"/>
          <a:chExt cx="0" cy="0"/>
        </a:xfrm>
      </p:grpSpPr>
      <p:sp>
        <p:nvSpPr>
          <p:cNvPr id="51" name="Google Shape;51;p9"/>
          <p:cNvSpPr/>
          <p:nvPr/>
        </p:nvSpPr>
        <p:spPr>
          <a:xfrm>
            <a:off x="0" y="0"/>
            <a:ext cx="9144000" cy="3745800"/>
          </a:xfrm>
          <a:prstGeom prst="rect">
            <a:avLst/>
          </a:prstGeom>
          <a:solidFill>
            <a:srgbClr val="FF00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9"/>
          <p:cNvSpPr txBox="1"/>
          <p:nvPr>
            <p:ph type="title"/>
          </p:nvPr>
        </p:nvSpPr>
        <p:spPr>
          <a:xfrm>
            <a:off x="844425" y="422500"/>
            <a:ext cx="3226800" cy="857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a:solidFill>
                  <a:srgbClr val="FFFFFF"/>
                </a:solidFill>
              </a:defRPr>
            </a:lvl1pPr>
            <a:lvl2pPr lvl="1" rtl="0">
              <a:spcBef>
                <a:spcPts val="0"/>
              </a:spcBef>
              <a:spcAft>
                <a:spcPts val="0"/>
              </a:spcAft>
              <a:buClr>
                <a:srgbClr val="FFFFFF"/>
              </a:buClr>
              <a:buSzPts val="2600"/>
              <a:buNone/>
              <a:defRPr>
                <a:solidFill>
                  <a:srgbClr val="FFFFFF"/>
                </a:solidFill>
              </a:defRPr>
            </a:lvl2pPr>
            <a:lvl3pPr lvl="2" rtl="0">
              <a:spcBef>
                <a:spcPts val="0"/>
              </a:spcBef>
              <a:spcAft>
                <a:spcPts val="0"/>
              </a:spcAft>
              <a:buClr>
                <a:srgbClr val="FFFFFF"/>
              </a:buClr>
              <a:buSzPts val="2600"/>
              <a:buNone/>
              <a:defRPr>
                <a:solidFill>
                  <a:srgbClr val="FFFFFF"/>
                </a:solidFill>
              </a:defRPr>
            </a:lvl3pPr>
            <a:lvl4pPr lvl="3" rtl="0">
              <a:spcBef>
                <a:spcPts val="0"/>
              </a:spcBef>
              <a:spcAft>
                <a:spcPts val="0"/>
              </a:spcAft>
              <a:buClr>
                <a:srgbClr val="FFFFFF"/>
              </a:buClr>
              <a:buSzPts val="2600"/>
              <a:buNone/>
              <a:defRPr>
                <a:solidFill>
                  <a:srgbClr val="FFFFFF"/>
                </a:solidFill>
              </a:defRPr>
            </a:lvl4pPr>
            <a:lvl5pPr lvl="4" rtl="0">
              <a:spcBef>
                <a:spcPts val="0"/>
              </a:spcBef>
              <a:spcAft>
                <a:spcPts val="0"/>
              </a:spcAft>
              <a:buClr>
                <a:srgbClr val="FFFFFF"/>
              </a:buClr>
              <a:buSzPts val="2600"/>
              <a:buNone/>
              <a:defRPr>
                <a:solidFill>
                  <a:srgbClr val="FFFFFF"/>
                </a:solidFill>
              </a:defRPr>
            </a:lvl5pPr>
            <a:lvl6pPr lvl="5" rtl="0">
              <a:spcBef>
                <a:spcPts val="0"/>
              </a:spcBef>
              <a:spcAft>
                <a:spcPts val="0"/>
              </a:spcAft>
              <a:buClr>
                <a:srgbClr val="FFFFFF"/>
              </a:buClr>
              <a:buSzPts val="2600"/>
              <a:buNone/>
              <a:defRPr>
                <a:solidFill>
                  <a:srgbClr val="FFFFFF"/>
                </a:solidFill>
              </a:defRPr>
            </a:lvl6pPr>
            <a:lvl7pPr lvl="6" rtl="0">
              <a:spcBef>
                <a:spcPts val="0"/>
              </a:spcBef>
              <a:spcAft>
                <a:spcPts val="0"/>
              </a:spcAft>
              <a:buClr>
                <a:srgbClr val="FFFFFF"/>
              </a:buClr>
              <a:buSzPts val="2600"/>
              <a:buNone/>
              <a:defRPr>
                <a:solidFill>
                  <a:srgbClr val="FFFFFF"/>
                </a:solidFill>
              </a:defRPr>
            </a:lvl7pPr>
            <a:lvl8pPr lvl="7" rtl="0">
              <a:spcBef>
                <a:spcPts val="0"/>
              </a:spcBef>
              <a:spcAft>
                <a:spcPts val="0"/>
              </a:spcAft>
              <a:buClr>
                <a:srgbClr val="FFFFFF"/>
              </a:buClr>
              <a:buSzPts val="2600"/>
              <a:buNone/>
              <a:defRPr>
                <a:solidFill>
                  <a:srgbClr val="FFFFFF"/>
                </a:solidFill>
              </a:defRPr>
            </a:lvl8pPr>
            <a:lvl9pPr lvl="8" rtl="0">
              <a:spcBef>
                <a:spcPts val="0"/>
              </a:spcBef>
              <a:spcAft>
                <a:spcPts val="0"/>
              </a:spcAft>
              <a:buClr>
                <a:srgbClr val="FFFFFF"/>
              </a:buClr>
              <a:buSzPts val="2600"/>
              <a:buNone/>
              <a:defRPr>
                <a:solidFill>
                  <a:srgbClr val="FFFFFF"/>
                </a:solidFill>
              </a:defRPr>
            </a:lvl9pPr>
          </a:lstStyle>
          <a:p/>
        </p:txBody>
      </p:sp>
      <p:sp>
        <p:nvSpPr>
          <p:cNvPr id="53" name="Google Shape;53;p9"/>
          <p:cNvSpPr/>
          <p:nvPr/>
        </p:nvSpPr>
        <p:spPr>
          <a:xfrm>
            <a:off x="579000" y="579000"/>
            <a:ext cx="54300" cy="675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4" name="Google Shape;54;p9"/>
          <p:cNvSpPr txBox="1"/>
          <p:nvPr>
            <p:ph idx="12" type="sldNum"/>
          </p:nvPr>
        </p:nvSpPr>
        <p:spPr>
          <a:xfrm>
            <a:off x="84805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half">
  <p:cSld name="TITLE_ONLY_1_1">
    <p:spTree>
      <p:nvGrpSpPr>
        <p:cNvPr id="55" name="Shape 55"/>
        <p:cNvGrpSpPr/>
        <p:nvPr/>
      </p:nvGrpSpPr>
      <p:grpSpPr>
        <a:xfrm>
          <a:off x="0" y="0"/>
          <a:ext cx="0" cy="0"/>
          <a:chOff x="0" y="0"/>
          <a:chExt cx="0" cy="0"/>
        </a:xfrm>
      </p:grpSpPr>
      <p:sp>
        <p:nvSpPr>
          <p:cNvPr id="56" name="Google Shape;56;p10"/>
          <p:cNvSpPr/>
          <p:nvPr/>
        </p:nvSpPr>
        <p:spPr>
          <a:xfrm>
            <a:off x="0" y="0"/>
            <a:ext cx="4578000" cy="5143500"/>
          </a:xfrm>
          <a:prstGeom prst="rect">
            <a:avLst/>
          </a:prstGeom>
          <a:solidFill>
            <a:srgbClr val="FF00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0"/>
          <p:cNvSpPr txBox="1"/>
          <p:nvPr>
            <p:ph type="title"/>
          </p:nvPr>
        </p:nvSpPr>
        <p:spPr>
          <a:xfrm>
            <a:off x="844425" y="422500"/>
            <a:ext cx="3226800" cy="857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a:solidFill>
                  <a:srgbClr val="FFFFFF"/>
                </a:solidFill>
              </a:defRPr>
            </a:lvl1pPr>
            <a:lvl2pPr lvl="1" rtl="0">
              <a:spcBef>
                <a:spcPts val="0"/>
              </a:spcBef>
              <a:spcAft>
                <a:spcPts val="0"/>
              </a:spcAft>
              <a:buClr>
                <a:srgbClr val="FFFFFF"/>
              </a:buClr>
              <a:buSzPts val="2600"/>
              <a:buNone/>
              <a:defRPr>
                <a:solidFill>
                  <a:srgbClr val="FFFFFF"/>
                </a:solidFill>
              </a:defRPr>
            </a:lvl2pPr>
            <a:lvl3pPr lvl="2" rtl="0">
              <a:spcBef>
                <a:spcPts val="0"/>
              </a:spcBef>
              <a:spcAft>
                <a:spcPts val="0"/>
              </a:spcAft>
              <a:buClr>
                <a:srgbClr val="FFFFFF"/>
              </a:buClr>
              <a:buSzPts val="2600"/>
              <a:buNone/>
              <a:defRPr>
                <a:solidFill>
                  <a:srgbClr val="FFFFFF"/>
                </a:solidFill>
              </a:defRPr>
            </a:lvl3pPr>
            <a:lvl4pPr lvl="3" rtl="0">
              <a:spcBef>
                <a:spcPts val="0"/>
              </a:spcBef>
              <a:spcAft>
                <a:spcPts val="0"/>
              </a:spcAft>
              <a:buClr>
                <a:srgbClr val="FFFFFF"/>
              </a:buClr>
              <a:buSzPts val="2600"/>
              <a:buNone/>
              <a:defRPr>
                <a:solidFill>
                  <a:srgbClr val="FFFFFF"/>
                </a:solidFill>
              </a:defRPr>
            </a:lvl4pPr>
            <a:lvl5pPr lvl="4" rtl="0">
              <a:spcBef>
                <a:spcPts val="0"/>
              </a:spcBef>
              <a:spcAft>
                <a:spcPts val="0"/>
              </a:spcAft>
              <a:buClr>
                <a:srgbClr val="FFFFFF"/>
              </a:buClr>
              <a:buSzPts val="2600"/>
              <a:buNone/>
              <a:defRPr>
                <a:solidFill>
                  <a:srgbClr val="FFFFFF"/>
                </a:solidFill>
              </a:defRPr>
            </a:lvl5pPr>
            <a:lvl6pPr lvl="5" rtl="0">
              <a:spcBef>
                <a:spcPts val="0"/>
              </a:spcBef>
              <a:spcAft>
                <a:spcPts val="0"/>
              </a:spcAft>
              <a:buClr>
                <a:srgbClr val="FFFFFF"/>
              </a:buClr>
              <a:buSzPts val="2600"/>
              <a:buNone/>
              <a:defRPr>
                <a:solidFill>
                  <a:srgbClr val="FFFFFF"/>
                </a:solidFill>
              </a:defRPr>
            </a:lvl6pPr>
            <a:lvl7pPr lvl="6" rtl="0">
              <a:spcBef>
                <a:spcPts val="0"/>
              </a:spcBef>
              <a:spcAft>
                <a:spcPts val="0"/>
              </a:spcAft>
              <a:buClr>
                <a:srgbClr val="FFFFFF"/>
              </a:buClr>
              <a:buSzPts val="2600"/>
              <a:buNone/>
              <a:defRPr>
                <a:solidFill>
                  <a:srgbClr val="FFFFFF"/>
                </a:solidFill>
              </a:defRPr>
            </a:lvl7pPr>
            <a:lvl8pPr lvl="7" rtl="0">
              <a:spcBef>
                <a:spcPts val="0"/>
              </a:spcBef>
              <a:spcAft>
                <a:spcPts val="0"/>
              </a:spcAft>
              <a:buClr>
                <a:srgbClr val="FFFFFF"/>
              </a:buClr>
              <a:buSzPts val="2600"/>
              <a:buNone/>
              <a:defRPr>
                <a:solidFill>
                  <a:srgbClr val="FFFFFF"/>
                </a:solidFill>
              </a:defRPr>
            </a:lvl8pPr>
            <a:lvl9pPr lvl="8" rtl="0">
              <a:spcBef>
                <a:spcPts val="0"/>
              </a:spcBef>
              <a:spcAft>
                <a:spcPts val="0"/>
              </a:spcAft>
              <a:buClr>
                <a:srgbClr val="FFFFFF"/>
              </a:buClr>
              <a:buSzPts val="2600"/>
              <a:buNone/>
              <a:defRPr>
                <a:solidFill>
                  <a:srgbClr val="FFFFFF"/>
                </a:solidFill>
              </a:defRPr>
            </a:lvl9pPr>
          </a:lstStyle>
          <a:p/>
        </p:txBody>
      </p:sp>
      <p:sp>
        <p:nvSpPr>
          <p:cNvPr id="58" name="Google Shape;58;p10"/>
          <p:cNvSpPr/>
          <p:nvPr/>
        </p:nvSpPr>
        <p:spPr>
          <a:xfrm>
            <a:off x="579000" y="579000"/>
            <a:ext cx="54300" cy="675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9" name="Google Shape;59;p10"/>
          <p:cNvSpPr/>
          <p:nvPr/>
        </p:nvSpPr>
        <p:spPr>
          <a:xfrm>
            <a:off x="9089700" y="0"/>
            <a:ext cx="54300" cy="5143500"/>
          </a:xfrm>
          <a:prstGeom prst="rect">
            <a:avLst/>
          </a:prstGeom>
          <a:solidFill>
            <a:srgbClr val="FF00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0"/>
          <p:cNvSpPr txBox="1"/>
          <p:nvPr>
            <p:ph idx="12" type="sldNum"/>
          </p:nvPr>
        </p:nvSpPr>
        <p:spPr>
          <a:xfrm>
            <a:off x="84805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44425" y="422500"/>
            <a:ext cx="3226800" cy="857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600"/>
              <a:buFont typeface="Titillium Web"/>
              <a:buNone/>
              <a:defRPr b="1" sz="2600">
                <a:latin typeface="Titillium Web"/>
                <a:ea typeface="Titillium Web"/>
                <a:cs typeface="Titillium Web"/>
                <a:sym typeface="Titillium Web"/>
              </a:defRPr>
            </a:lvl1pPr>
            <a:lvl2pPr lvl="1">
              <a:spcBef>
                <a:spcPts val="0"/>
              </a:spcBef>
              <a:spcAft>
                <a:spcPts val="0"/>
              </a:spcAft>
              <a:buSzPts val="2600"/>
              <a:buFont typeface="Titillium Web"/>
              <a:buNone/>
              <a:defRPr b="1" sz="2600">
                <a:latin typeface="Titillium Web"/>
                <a:ea typeface="Titillium Web"/>
                <a:cs typeface="Titillium Web"/>
                <a:sym typeface="Titillium Web"/>
              </a:defRPr>
            </a:lvl2pPr>
            <a:lvl3pPr lvl="2">
              <a:spcBef>
                <a:spcPts val="0"/>
              </a:spcBef>
              <a:spcAft>
                <a:spcPts val="0"/>
              </a:spcAft>
              <a:buSzPts val="2600"/>
              <a:buFont typeface="Titillium Web"/>
              <a:buNone/>
              <a:defRPr b="1" sz="2600">
                <a:latin typeface="Titillium Web"/>
                <a:ea typeface="Titillium Web"/>
                <a:cs typeface="Titillium Web"/>
                <a:sym typeface="Titillium Web"/>
              </a:defRPr>
            </a:lvl3pPr>
            <a:lvl4pPr lvl="3">
              <a:spcBef>
                <a:spcPts val="0"/>
              </a:spcBef>
              <a:spcAft>
                <a:spcPts val="0"/>
              </a:spcAft>
              <a:buSzPts val="2600"/>
              <a:buFont typeface="Titillium Web"/>
              <a:buNone/>
              <a:defRPr b="1" sz="2600">
                <a:latin typeface="Titillium Web"/>
                <a:ea typeface="Titillium Web"/>
                <a:cs typeface="Titillium Web"/>
                <a:sym typeface="Titillium Web"/>
              </a:defRPr>
            </a:lvl4pPr>
            <a:lvl5pPr lvl="4">
              <a:spcBef>
                <a:spcPts val="0"/>
              </a:spcBef>
              <a:spcAft>
                <a:spcPts val="0"/>
              </a:spcAft>
              <a:buSzPts val="2600"/>
              <a:buFont typeface="Titillium Web"/>
              <a:buNone/>
              <a:defRPr b="1" sz="2600">
                <a:latin typeface="Titillium Web"/>
                <a:ea typeface="Titillium Web"/>
                <a:cs typeface="Titillium Web"/>
                <a:sym typeface="Titillium Web"/>
              </a:defRPr>
            </a:lvl5pPr>
            <a:lvl6pPr lvl="5">
              <a:spcBef>
                <a:spcPts val="0"/>
              </a:spcBef>
              <a:spcAft>
                <a:spcPts val="0"/>
              </a:spcAft>
              <a:buSzPts val="2600"/>
              <a:buFont typeface="Titillium Web"/>
              <a:buNone/>
              <a:defRPr b="1" sz="2600">
                <a:latin typeface="Titillium Web"/>
                <a:ea typeface="Titillium Web"/>
                <a:cs typeface="Titillium Web"/>
                <a:sym typeface="Titillium Web"/>
              </a:defRPr>
            </a:lvl6pPr>
            <a:lvl7pPr lvl="6">
              <a:spcBef>
                <a:spcPts val="0"/>
              </a:spcBef>
              <a:spcAft>
                <a:spcPts val="0"/>
              </a:spcAft>
              <a:buSzPts val="2600"/>
              <a:buFont typeface="Titillium Web"/>
              <a:buNone/>
              <a:defRPr b="1" sz="2600">
                <a:latin typeface="Titillium Web"/>
                <a:ea typeface="Titillium Web"/>
                <a:cs typeface="Titillium Web"/>
                <a:sym typeface="Titillium Web"/>
              </a:defRPr>
            </a:lvl7pPr>
            <a:lvl8pPr lvl="7">
              <a:spcBef>
                <a:spcPts val="0"/>
              </a:spcBef>
              <a:spcAft>
                <a:spcPts val="0"/>
              </a:spcAft>
              <a:buSzPts val="2600"/>
              <a:buFont typeface="Titillium Web"/>
              <a:buNone/>
              <a:defRPr b="1" sz="2600">
                <a:latin typeface="Titillium Web"/>
                <a:ea typeface="Titillium Web"/>
                <a:cs typeface="Titillium Web"/>
                <a:sym typeface="Titillium Web"/>
              </a:defRPr>
            </a:lvl8pPr>
            <a:lvl9pPr lvl="8">
              <a:spcBef>
                <a:spcPts val="0"/>
              </a:spcBef>
              <a:spcAft>
                <a:spcPts val="0"/>
              </a:spcAft>
              <a:buSzPts val="2600"/>
              <a:buFont typeface="Titillium Web"/>
              <a:buNone/>
              <a:defRPr b="1" sz="2600">
                <a:latin typeface="Titillium Web"/>
                <a:ea typeface="Titillium Web"/>
                <a:cs typeface="Titillium Web"/>
                <a:sym typeface="Titillium Web"/>
              </a:defRPr>
            </a:lvl9pPr>
          </a:lstStyle>
          <a:p/>
        </p:txBody>
      </p:sp>
      <p:sp>
        <p:nvSpPr>
          <p:cNvPr id="7" name="Google Shape;7;p1"/>
          <p:cNvSpPr txBox="1"/>
          <p:nvPr>
            <p:ph idx="1" type="body"/>
          </p:nvPr>
        </p:nvSpPr>
        <p:spPr>
          <a:xfrm>
            <a:off x="723798" y="1586325"/>
            <a:ext cx="6092100" cy="3148500"/>
          </a:xfrm>
          <a:prstGeom prst="rect">
            <a:avLst/>
          </a:prstGeom>
          <a:noFill/>
          <a:ln>
            <a:noFill/>
          </a:ln>
        </p:spPr>
        <p:txBody>
          <a:bodyPr anchorCtr="0" anchor="t" bIns="91425" lIns="91425" spcFirstLastPara="1" rIns="91425" wrap="square" tIns="91425">
            <a:noAutofit/>
          </a:bodyPr>
          <a:lstStyle>
            <a:lvl1pPr indent="-342900" lvl="0" marL="457200">
              <a:spcBef>
                <a:spcPts val="600"/>
              </a:spcBef>
              <a:spcAft>
                <a:spcPts val="0"/>
              </a:spcAft>
              <a:buClr>
                <a:srgbClr val="FF004E"/>
              </a:buClr>
              <a:buSzPts val="1800"/>
              <a:buFont typeface="Titillium Web"/>
              <a:buChar char="▪"/>
              <a:defRPr sz="1800">
                <a:solidFill>
                  <a:schemeClr val="dk1"/>
                </a:solidFill>
                <a:latin typeface="Titillium Web"/>
                <a:ea typeface="Titillium Web"/>
                <a:cs typeface="Titillium Web"/>
                <a:sym typeface="Titillium Web"/>
              </a:defRPr>
            </a:lvl1pPr>
            <a:lvl2pPr indent="-342900" lvl="1" marL="914400">
              <a:spcBef>
                <a:spcPts val="0"/>
              </a:spcBef>
              <a:spcAft>
                <a:spcPts val="0"/>
              </a:spcAft>
              <a:buClr>
                <a:srgbClr val="FF004E"/>
              </a:buClr>
              <a:buSzPts val="1800"/>
              <a:buFont typeface="Titillium Web"/>
              <a:buChar char="▫"/>
              <a:defRPr sz="1800">
                <a:solidFill>
                  <a:schemeClr val="dk1"/>
                </a:solidFill>
                <a:latin typeface="Titillium Web"/>
                <a:ea typeface="Titillium Web"/>
                <a:cs typeface="Titillium Web"/>
                <a:sym typeface="Titillium Web"/>
              </a:defRPr>
            </a:lvl2pPr>
            <a:lvl3pPr indent="-342900" lvl="2" marL="1371600">
              <a:spcBef>
                <a:spcPts val="0"/>
              </a:spcBef>
              <a:spcAft>
                <a:spcPts val="0"/>
              </a:spcAft>
              <a:buClr>
                <a:srgbClr val="FF004E"/>
              </a:buClr>
              <a:buSzPts val="1800"/>
              <a:buFont typeface="Titillium Web"/>
              <a:buChar char="▸"/>
              <a:defRPr sz="1800">
                <a:solidFill>
                  <a:schemeClr val="dk1"/>
                </a:solidFill>
                <a:latin typeface="Titillium Web"/>
                <a:ea typeface="Titillium Web"/>
                <a:cs typeface="Titillium Web"/>
                <a:sym typeface="Titillium Web"/>
              </a:defRPr>
            </a:lvl3pPr>
            <a:lvl4pPr indent="-342900" lvl="3" marL="1828800">
              <a:spcBef>
                <a:spcPts val="0"/>
              </a:spcBef>
              <a:spcAft>
                <a:spcPts val="0"/>
              </a:spcAft>
              <a:buClr>
                <a:srgbClr val="FF004E"/>
              </a:buClr>
              <a:buSzPts val="1800"/>
              <a:buFont typeface="Titillium Web"/>
              <a:buChar char="▹"/>
              <a:defRPr sz="1800">
                <a:solidFill>
                  <a:schemeClr val="dk1"/>
                </a:solidFill>
                <a:latin typeface="Titillium Web"/>
                <a:ea typeface="Titillium Web"/>
                <a:cs typeface="Titillium Web"/>
                <a:sym typeface="Titillium Web"/>
              </a:defRPr>
            </a:lvl4pPr>
            <a:lvl5pPr indent="-342900" lvl="4" marL="2286000">
              <a:spcBef>
                <a:spcPts val="0"/>
              </a:spcBef>
              <a:spcAft>
                <a:spcPts val="0"/>
              </a:spcAft>
              <a:buClr>
                <a:srgbClr val="FF004E"/>
              </a:buClr>
              <a:buSzPts val="1800"/>
              <a:buFont typeface="Titillium Web"/>
              <a:buChar char="▹"/>
              <a:defRPr sz="1800">
                <a:solidFill>
                  <a:schemeClr val="dk1"/>
                </a:solidFill>
                <a:latin typeface="Titillium Web"/>
                <a:ea typeface="Titillium Web"/>
                <a:cs typeface="Titillium Web"/>
                <a:sym typeface="Titillium Web"/>
              </a:defRPr>
            </a:lvl5pPr>
            <a:lvl6pPr indent="-342900" lvl="5" marL="2743200">
              <a:spcBef>
                <a:spcPts val="0"/>
              </a:spcBef>
              <a:spcAft>
                <a:spcPts val="0"/>
              </a:spcAft>
              <a:buClr>
                <a:srgbClr val="FF004E"/>
              </a:buClr>
              <a:buSzPts val="1800"/>
              <a:buFont typeface="Titillium Web"/>
              <a:buChar char="▹"/>
              <a:defRPr sz="1800">
                <a:solidFill>
                  <a:schemeClr val="dk1"/>
                </a:solidFill>
                <a:latin typeface="Titillium Web"/>
                <a:ea typeface="Titillium Web"/>
                <a:cs typeface="Titillium Web"/>
                <a:sym typeface="Titillium Web"/>
              </a:defRPr>
            </a:lvl6pPr>
            <a:lvl7pPr indent="-342900" lvl="6" marL="3200400">
              <a:spcBef>
                <a:spcPts val="0"/>
              </a:spcBef>
              <a:spcAft>
                <a:spcPts val="0"/>
              </a:spcAft>
              <a:buClr>
                <a:srgbClr val="FF004E"/>
              </a:buClr>
              <a:buSzPts val="1800"/>
              <a:buFont typeface="Titillium Web"/>
              <a:buChar char="▹"/>
              <a:defRPr sz="1800">
                <a:solidFill>
                  <a:schemeClr val="dk1"/>
                </a:solidFill>
                <a:latin typeface="Titillium Web"/>
                <a:ea typeface="Titillium Web"/>
                <a:cs typeface="Titillium Web"/>
                <a:sym typeface="Titillium Web"/>
              </a:defRPr>
            </a:lvl7pPr>
            <a:lvl8pPr indent="-342900" lvl="7" marL="3657600">
              <a:spcBef>
                <a:spcPts val="0"/>
              </a:spcBef>
              <a:spcAft>
                <a:spcPts val="0"/>
              </a:spcAft>
              <a:buClr>
                <a:srgbClr val="FF004E"/>
              </a:buClr>
              <a:buSzPts val="1800"/>
              <a:buFont typeface="Titillium Web"/>
              <a:buChar char="▹"/>
              <a:defRPr sz="1800">
                <a:solidFill>
                  <a:schemeClr val="dk1"/>
                </a:solidFill>
                <a:latin typeface="Titillium Web"/>
                <a:ea typeface="Titillium Web"/>
                <a:cs typeface="Titillium Web"/>
                <a:sym typeface="Titillium Web"/>
              </a:defRPr>
            </a:lvl8pPr>
            <a:lvl9pPr indent="-342900" lvl="8" marL="4114800">
              <a:spcBef>
                <a:spcPts val="0"/>
              </a:spcBef>
              <a:spcAft>
                <a:spcPts val="0"/>
              </a:spcAft>
              <a:buClr>
                <a:srgbClr val="FF004E"/>
              </a:buClr>
              <a:buSzPts val="1800"/>
              <a:buFont typeface="Titillium Web"/>
              <a:buChar char="▹"/>
              <a:defRPr sz="1800">
                <a:solidFill>
                  <a:schemeClr val="dk1"/>
                </a:solidFill>
                <a:latin typeface="Titillium Web"/>
                <a:ea typeface="Titillium Web"/>
                <a:cs typeface="Titillium Web"/>
                <a:sym typeface="Titillium Web"/>
              </a:defRPr>
            </a:lvl9pPr>
          </a:lstStyle>
          <a:p/>
        </p:txBody>
      </p:sp>
      <p:sp>
        <p:nvSpPr>
          <p:cNvPr id="8" name="Google Shape;8;p1"/>
          <p:cNvSpPr txBox="1"/>
          <p:nvPr>
            <p:ph idx="12" type="sldNum"/>
          </p:nvPr>
        </p:nvSpPr>
        <p:spPr>
          <a:xfrm>
            <a:off x="8480584" y="4749851"/>
            <a:ext cx="548700" cy="393600"/>
          </a:xfrm>
          <a:prstGeom prst="rect">
            <a:avLst/>
          </a:prstGeom>
          <a:noFill/>
          <a:ln>
            <a:noFill/>
          </a:ln>
        </p:spPr>
        <p:txBody>
          <a:bodyPr anchorCtr="0" anchor="t" bIns="91425" lIns="91425" spcFirstLastPara="1" rIns="91425" wrap="square" tIns="91425">
            <a:noAutofit/>
          </a:bodyPr>
          <a:lstStyle>
            <a:lvl1pPr lvl="0" algn="r">
              <a:buNone/>
              <a:defRPr b="1" sz="1200">
                <a:solidFill>
                  <a:srgbClr val="FF004E"/>
                </a:solidFill>
                <a:latin typeface="Titillium Web"/>
                <a:ea typeface="Titillium Web"/>
                <a:cs typeface="Titillium Web"/>
                <a:sym typeface="Titillium Web"/>
              </a:defRPr>
            </a:lvl1pPr>
            <a:lvl2pPr lvl="1" algn="r">
              <a:buNone/>
              <a:defRPr b="1" sz="1200">
                <a:solidFill>
                  <a:srgbClr val="FF004E"/>
                </a:solidFill>
                <a:latin typeface="Titillium Web"/>
                <a:ea typeface="Titillium Web"/>
                <a:cs typeface="Titillium Web"/>
                <a:sym typeface="Titillium Web"/>
              </a:defRPr>
            </a:lvl2pPr>
            <a:lvl3pPr lvl="2" algn="r">
              <a:buNone/>
              <a:defRPr b="1" sz="1200">
                <a:solidFill>
                  <a:srgbClr val="FF004E"/>
                </a:solidFill>
                <a:latin typeface="Titillium Web"/>
                <a:ea typeface="Titillium Web"/>
                <a:cs typeface="Titillium Web"/>
                <a:sym typeface="Titillium Web"/>
              </a:defRPr>
            </a:lvl3pPr>
            <a:lvl4pPr lvl="3" algn="r">
              <a:buNone/>
              <a:defRPr b="1" sz="1200">
                <a:solidFill>
                  <a:srgbClr val="FF004E"/>
                </a:solidFill>
                <a:latin typeface="Titillium Web"/>
                <a:ea typeface="Titillium Web"/>
                <a:cs typeface="Titillium Web"/>
                <a:sym typeface="Titillium Web"/>
              </a:defRPr>
            </a:lvl4pPr>
            <a:lvl5pPr lvl="4" algn="r">
              <a:buNone/>
              <a:defRPr b="1" sz="1200">
                <a:solidFill>
                  <a:srgbClr val="FF004E"/>
                </a:solidFill>
                <a:latin typeface="Titillium Web"/>
                <a:ea typeface="Titillium Web"/>
                <a:cs typeface="Titillium Web"/>
                <a:sym typeface="Titillium Web"/>
              </a:defRPr>
            </a:lvl5pPr>
            <a:lvl6pPr lvl="5" algn="r">
              <a:buNone/>
              <a:defRPr b="1" sz="1200">
                <a:solidFill>
                  <a:srgbClr val="FF004E"/>
                </a:solidFill>
                <a:latin typeface="Titillium Web"/>
                <a:ea typeface="Titillium Web"/>
                <a:cs typeface="Titillium Web"/>
                <a:sym typeface="Titillium Web"/>
              </a:defRPr>
            </a:lvl6pPr>
            <a:lvl7pPr lvl="6" algn="r">
              <a:buNone/>
              <a:defRPr b="1" sz="1200">
                <a:solidFill>
                  <a:srgbClr val="FF004E"/>
                </a:solidFill>
                <a:latin typeface="Titillium Web"/>
                <a:ea typeface="Titillium Web"/>
                <a:cs typeface="Titillium Web"/>
                <a:sym typeface="Titillium Web"/>
              </a:defRPr>
            </a:lvl7pPr>
            <a:lvl8pPr lvl="7" algn="r">
              <a:buNone/>
              <a:defRPr b="1" sz="1200">
                <a:solidFill>
                  <a:srgbClr val="FF004E"/>
                </a:solidFill>
                <a:latin typeface="Titillium Web"/>
                <a:ea typeface="Titillium Web"/>
                <a:cs typeface="Titillium Web"/>
                <a:sym typeface="Titillium Web"/>
              </a:defRPr>
            </a:lvl8pPr>
            <a:lvl9pPr lvl="8" algn="r">
              <a:buNone/>
              <a:defRPr b="1" sz="1200">
                <a:solidFill>
                  <a:srgbClr val="FF004E"/>
                </a:solidFill>
                <a:latin typeface="Titillium Web"/>
                <a:ea typeface="Titillium Web"/>
                <a:cs typeface="Titillium Web"/>
                <a:sym typeface="Titillium Web"/>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18.png"/><Relationship Id="rId5"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5.png"/><Relationship Id="rId6"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comments" Target="../comments/comment1.xml"/><Relationship Id="rId4" Type="http://schemas.openxmlformats.org/officeDocument/2006/relationships/image" Target="../media/image10.png"/><Relationship Id="rId5"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hyperlink" Target="https://forms.gle/W7xtmt2ykV6pZhnr9"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hyperlink" Target="https://forms.gle/Ntak63RDM5oDNHr97" TargetMode="Externa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hyperlink" Target="http://airfoiltools.com/compare/index" TargetMode="Externa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hyperlink" Target="https://cad.onshape.com/documents/4bf18c75321ea2c8c2ea770d/w/978aece63f59e09169309756/e/d47d0fbf7048d601b8399627" TargetMode="External"/><Relationship Id="rId4" Type="http://schemas.openxmlformats.org/officeDocument/2006/relationships/image" Target="../media/image12.png"/><Relationship Id="rId5" Type="http://schemas.openxmlformats.org/officeDocument/2006/relationships/image" Target="../media/image16.png"/><Relationship Id="rId6"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6"/>
          <p:cNvSpPr txBox="1"/>
          <p:nvPr>
            <p:ph type="ctrTitle"/>
          </p:nvPr>
        </p:nvSpPr>
        <p:spPr>
          <a:xfrm>
            <a:off x="685800" y="1915625"/>
            <a:ext cx="5412300" cy="115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Wing CAD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5"/>
          <p:cNvSpPr txBox="1"/>
          <p:nvPr>
            <p:ph type="title"/>
          </p:nvPr>
        </p:nvSpPr>
        <p:spPr>
          <a:xfrm>
            <a:off x="844425" y="422500"/>
            <a:ext cx="32268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a new sketch on the right plane</a:t>
            </a:r>
            <a:endParaRPr/>
          </a:p>
        </p:txBody>
      </p:sp>
      <p:pic>
        <p:nvPicPr>
          <p:cNvPr id="154" name="Google Shape;154;p25"/>
          <p:cNvPicPr preferRelativeResize="0"/>
          <p:nvPr/>
        </p:nvPicPr>
        <p:blipFill>
          <a:blip r:embed="rId3">
            <a:alphaModFix/>
          </a:blip>
          <a:stretch>
            <a:fillRect/>
          </a:stretch>
        </p:blipFill>
        <p:spPr>
          <a:xfrm>
            <a:off x="3578501" y="1152112"/>
            <a:ext cx="2476900" cy="37420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ph type="title"/>
          </p:nvPr>
        </p:nvSpPr>
        <p:spPr>
          <a:xfrm>
            <a:off x="844425" y="422500"/>
            <a:ext cx="32268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Define the dimensions of the airfoil</a:t>
            </a:r>
            <a:endParaRPr/>
          </a:p>
        </p:txBody>
      </p:sp>
      <p:sp>
        <p:nvSpPr>
          <p:cNvPr id="160" name="Google Shape;160;p26"/>
          <p:cNvSpPr txBox="1"/>
          <p:nvPr>
            <p:ph idx="1" type="body"/>
          </p:nvPr>
        </p:nvSpPr>
        <p:spPr>
          <a:xfrm>
            <a:off x="844425" y="1586325"/>
            <a:ext cx="5971500" cy="3148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For this sketch, we’re going to be using 9 feet as our width, which means that we need a 9 unit long line centered at the origin:</a:t>
            </a:r>
            <a:endParaRPr/>
          </a:p>
          <a:p>
            <a:pPr indent="0" lvl="0" marL="0" rtl="0" algn="l">
              <a:spcBef>
                <a:spcPts val="600"/>
              </a:spcBef>
              <a:spcAft>
                <a:spcPts val="0"/>
              </a:spcAft>
              <a:buNone/>
            </a:pPr>
            <a:r>
              <a:t/>
            </a:r>
            <a:endParaRPr/>
          </a:p>
        </p:txBody>
      </p:sp>
      <p:pic>
        <p:nvPicPr>
          <p:cNvPr id="161" name="Google Shape;161;p26"/>
          <p:cNvPicPr preferRelativeResize="0"/>
          <p:nvPr/>
        </p:nvPicPr>
        <p:blipFill>
          <a:blip r:embed="rId3">
            <a:alphaModFix/>
          </a:blip>
          <a:stretch>
            <a:fillRect/>
          </a:stretch>
        </p:blipFill>
        <p:spPr>
          <a:xfrm>
            <a:off x="0" y="2524675"/>
            <a:ext cx="3797349" cy="1682825"/>
          </a:xfrm>
          <a:prstGeom prst="rect">
            <a:avLst/>
          </a:prstGeom>
          <a:noFill/>
          <a:ln>
            <a:noFill/>
          </a:ln>
        </p:spPr>
      </p:pic>
      <p:pic>
        <p:nvPicPr>
          <p:cNvPr id="162" name="Google Shape;162;p26"/>
          <p:cNvPicPr preferRelativeResize="0"/>
          <p:nvPr/>
        </p:nvPicPr>
        <p:blipFill>
          <a:blip r:embed="rId4">
            <a:alphaModFix/>
          </a:blip>
          <a:stretch>
            <a:fillRect/>
          </a:stretch>
        </p:blipFill>
        <p:spPr>
          <a:xfrm>
            <a:off x="4339839" y="2571750"/>
            <a:ext cx="1463725" cy="3368150"/>
          </a:xfrm>
          <a:prstGeom prst="rect">
            <a:avLst/>
          </a:prstGeom>
          <a:noFill/>
          <a:ln>
            <a:noFill/>
          </a:ln>
        </p:spPr>
      </p:pic>
      <p:pic>
        <p:nvPicPr>
          <p:cNvPr id="163" name="Google Shape;163;p26"/>
          <p:cNvPicPr preferRelativeResize="0"/>
          <p:nvPr/>
        </p:nvPicPr>
        <p:blipFill>
          <a:blip r:embed="rId5">
            <a:alphaModFix/>
          </a:blip>
          <a:stretch>
            <a:fillRect/>
          </a:stretch>
        </p:blipFill>
        <p:spPr>
          <a:xfrm>
            <a:off x="5845274" y="3238950"/>
            <a:ext cx="3442526" cy="664550"/>
          </a:xfrm>
          <a:prstGeom prst="rect">
            <a:avLst/>
          </a:prstGeom>
          <a:noFill/>
          <a:ln>
            <a:noFill/>
          </a:ln>
        </p:spPr>
      </p:pic>
      <p:sp>
        <p:nvSpPr>
          <p:cNvPr id="164" name="Google Shape;164;p26"/>
          <p:cNvSpPr txBox="1"/>
          <p:nvPr/>
        </p:nvSpPr>
        <p:spPr>
          <a:xfrm>
            <a:off x="482225" y="2231825"/>
            <a:ext cx="283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chemeClr val="lt1"/>
                </a:highlight>
                <a:latin typeface="Lato"/>
                <a:ea typeface="Lato"/>
                <a:cs typeface="Lato"/>
                <a:sym typeface="Lato"/>
              </a:rPr>
              <a:t>Create a 2 4.5 unit long line</a:t>
            </a:r>
            <a:endParaRPr>
              <a:highlight>
                <a:schemeClr val="lt1"/>
              </a:highlight>
              <a:latin typeface="Lato"/>
              <a:ea typeface="Lato"/>
              <a:cs typeface="Lato"/>
              <a:sym typeface="Lato"/>
            </a:endParaRPr>
          </a:p>
        </p:txBody>
      </p:sp>
      <p:sp>
        <p:nvSpPr>
          <p:cNvPr id="165" name="Google Shape;165;p26"/>
          <p:cNvSpPr txBox="1"/>
          <p:nvPr/>
        </p:nvSpPr>
        <p:spPr>
          <a:xfrm>
            <a:off x="4298163" y="2290450"/>
            <a:ext cx="154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chemeClr val="lt1"/>
                </a:highlight>
                <a:latin typeface="Lato"/>
                <a:ea typeface="Lato"/>
                <a:cs typeface="Lato"/>
                <a:sym typeface="Lato"/>
              </a:rPr>
              <a:t>Equal Constraint</a:t>
            </a:r>
            <a:endParaRPr>
              <a:highlight>
                <a:schemeClr val="lt1"/>
              </a:highlight>
              <a:latin typeface="Lato"/>
              <a:ea typeface="Lato"/>
              <a:cs typeface="Lato"/>
              <a:sym typeface="Lato"/>
            </a:endParaRPr>
          </a:p>
        </p:txBody>
      </p:sp>
      <p:sp>
        <p:nvSpPr>
          <p:cNvPr id="166" name="Google Shape;166;p26"/>
          <p:cNvSpPr txBox="1"/>
          <p:nvPr/>
        </p:nvSpPr>
        <p:spPr>
          <a:xfrm>
            <a:off x="6033100" y="2933550"/>
            <a:ext cx="325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chemeClr val="lt1"/>
                </a:highlight>
                <a:latin typeface="Lato"/>
                <a:ea typeface="Lato"/>
                <a:cs typeface="Lato"/>
                <a:sym typeface="Lato"/>
              </a:rPr>
              <a:t>Click on both lines to constrain them</a:t>
            </a:r>
            <a:endParaRPr>
              <a:highlight>
                <a:schemeClr val="lt1"/>
              </a:highlight>
              <a:latin typeface="Lato"/>
              <a:ea typeface="Lato"/>
              <a:cs typeface="Lato"/>
              <a:sym typeface="Lato"/>
            </a:endParaRPr>
          </a:p>
        </p:txBody>
      </p:sp>
      <p:sp>
        <p:nvSpPr>
          <p:cNvPr id="167" name="Google Shape;167;p26"/>
          <p:cNvSpPr txBox="1"/>
          <p:nvPr/>
        </p:nvSpPr>
        <p:spPr>
          <a:xfrm>
            <a:off x="6278675" y="4500575"/>
            <a:ext cx="286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When finished, exit sketch</a:t>
            </a:r>
            <a:endParaRPr>
              <a:solidFill>
                <a:schemeClr val="l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7"/>
          <p:cNvSpPr txBox="1"/>
          <p:nvPr>
            <p:ph type="title"/>
          </p:nvPr>
        </p:nvSpPr>
        <p:spPr>
          <a:xfrm>
            <a:off x="844425" y="422500"/>
            <a:ext cx="32268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a new profile within the sketch, and enter in the required values</a:t>
            </a:r>
            <a:endParaRPr/>
          </a:p>
        </p:txBody>
      </p:sp>
      <p:sp>
        <p:nvSpPr>
          <p:cNvPr id="173" name="Google Shape;173;p27"/>
          <p:cNvSpPr txBox="1"/>
          <p:nvPr>
            <p:ph idx="1" type="body"/>
          </p:nvPr>
        </p:nvSpPr>
        <p:spPr>
          <a:xfrm>
            <a:off x="844425" y="1586325"/>
            <a:ext cx="5971500" cy="3148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pic>
        <p:nvPicPr>
          <p:cNvPr id="174" name="Google Shape;174;p27"/>
          <p:cNvPicPr preferRelativeResize="0"/>
          <p:nvPr/>
        </p:nvPicPr>
        <p:blipFill>
          <a:blip r:embed="rId3">
            <a:alphaModFix/>
          </a:blip>
          <a:stretch>
            <a:fillRect/>
          </a:stretch>
        </p:blipFill>
        <p:spPr>
          <a:xfrm>
            <a:off x="3906359" y="1361600"/>
            <a:ext cx="4525875" cy="3597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8"/>
          <p:cNvSpPr txBox="1"/>
          <p:nvPr>
            <p:ph type="title"/>
          </p:nvPr>
        </p:nvSpPr>
        <p:spPr>
          <a:xfrm>
            <a:off x="844425" y="422500"/>
            <a:ext cx="32268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 to make our airfoil!</a:t>
            </a:r>
            <a:endParaRPr/>
          </a:p>
        </p:txBody>
      </p:sp>
      <p:pic>
        <p:nvPicPr>
          <p:cNvPr id="180" name="Google Shape;180;p28"/>
          <p:cNvPicPr preferRelativeResize="0"/>
          <p:nvPr/>
        </p:nvPicPr>
        <p:blipFill>
          <a:blip r:embed="rId3">
            <a:alphaModFix/>
          </a:blip>
          <a:stretch>
            <a:fillRect/>
          </a:stretch>
        </p:blipFill>
        <p:spPr>
          <a:xfrm>
            <a:off x="1115900" y="1456650"/>
            <a:ext cx="3817500" cy="785688"/>
          </a:xfrm>
          <a:prstGeom prst="rect">
            <a:avLst/>
          </a:prstGeom>
          <a:noFill/>
          <a:ln>
            <a:noFill/>
          </a:ln>
        </p:spPr>
      </p:pic>
      <p:pic>
        <p:nvPicPr>
          <p:cNvPr id="181" name="Google Shape;181;p28"/>
          <p:cNvPicPr preferRelativeResize="0"/>
          <p:nvPr/>
        </p:nvPicPr>
        <p:blipFill>
          <a:blip r:embed="rId4">
            <a:alphaModFix/>
          </a:blip>
          <a:stretch>
            <a:fillRect/>
          </a:stretch>
        </p:blipFill>
        <p:spPr>
          <a:xfrm>
            <a:off x="5575775" y="586056"/>
            <a:ext cx="4122451" cy="2103225"/>
          </a:xfrm>
          <a:prstGeom prst="rect">
            <a:avLst/>
          </a:prstGeom>
          <a:noFill/>
          <a:ln>
            <a:noFill/>
          </a:ln>
        </p:spPr>
      </p:pic>
      <p:sp>
        <p:nvSpPr>
          <p:cNvPr id="182" name="Google Shape;182;p28"/>
          <p:cNvSpPr/>
          <p:nvPr/>
        </p:nvSpPr>
        <p:spPr>
          <a:xfrm>
            <a:off x="4962675" y="1456650"/>
            <a:ext cx="532500" cy="301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3" name="Google Shape;183;p28"/>
          <p:cNvPicPr preferRelativeResize="0"/>
          <p:nvPr/>
        </p:nvPicPr>
        <p:blipFill>
          <a:blip r:embed="rId5">
            <a:alphaModFix/>
          </a:blip>
          <a:stretch>
            <a:fillRect/>
          </a:stretch>
        </p:blipFill>
        <p:spPr>
          <a:xfrm>
            <a:off x="572625" y="2689275"/>
            <a:ext cx="3436825" cy="2435150"/>
          </a:xfrm>
          <a:prstGeom prst="rect">
            <a:avLst/>
          </a:prstGeom>
          <a:noFill/>
          <a:ln>
            <a:noFill/>
          </a:ln>
        </p:spPr>
      </p:pic>
      <p:pic>
        <p:nvPicPr>
          <p:cNvPr id="184" name="Google Shape;184;p28"/>
          <p:cNvPicPr preferRelativeResize="0"/>
          <p:nvPr/>
        </p:nvPicPr>
        <p:blipFill>
          <a:blip r:embed="rId6">
            <a:alphaModFix/>
          </a:blip>
          <a:stretch>
            <a:fillRect/>
          </a:stretch>
        </p:blipFill>
        <p:spPr>
          <a:xfrm>
            <a:off x="5169325" y="3547600"/>
            <a:ext cx="2552700" cy="1333500"/>
          </a:xfrm>
          <a:prstGeom prst="rect">
            <a:avLst/>
          </a:prstGeom>
          <a:noFill/>
          <a:ln>
            <a:noFill/>
          </a:ln>
        </p:spPr>
      </p:pic>
      <p:sp>
        <p:nvSpPr>
          <p:cNvPr id="185" name="Google Shape;185;p28"/>
          <p:cNvSpPr/>
          <p:nvPr/>
        </p:nvSpPr>
        <p:spPr>
          <a:xfrm rot="9649786">
            <a:off x="4071663" y="2482886"/>
            <a:ext cx="1448948" cy="301422"/>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8"/>
          <p:cNvSpPr/>
          <p:nvPr/>
        </p:nvSpPr>
        <p:spPr>
          <a:xfrm>
            <a:off x="4323138" y="3959350"/>
            <a:ext cx="532500" cy="301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8"/>
          <p:cNvSpPr txBox="1"/>
          <p:nvPr/>
        </p:nvSpPr>
        <p:spPr>
          <a:xfrm>
            <a:off x="1156106" y="1733408"/>
            <a:ext cx="1929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Click on pg in the top right, then click on Profile Generator</a:t>
            </a:r>
            <a:endParaRPr>
              <a:latin typeface="Lato"/>
              <a:ea typeface="Lato"/>
              <a:cs typeface="Lato"/>
              <a:sym typeface="Lato"/>
            </a:endParaRPr>
          </a:p>
        </p:txBody>
      </p:sp>
      <p:sp>
        <p:nvSpPr>
          <p:cNvPr id="188" name="Google Shape;188;p28"/>
          <p:cNvSpPr txBox="1"/>
          <p:nvPr/>
        </p:nvSpPr>
        <p:spPr>
          <a:xfrm>
            <a:off x="7152675" y="673075"/>
            <a:ext cx="2069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You should see this window</a:t>
            </a:r>
            <a:endParaRPr>
              <a:latin typeface="Lato"/>
              <a:ea typeface="Lato"/>
              <a:cs typeface="Lato"/>
              <a:sym typeface="Lato"/>
            </a:endParaRPr>
          </a:p>
        </p:txBody>
      </p:sp>
      <p:sp>
        <p:nvSpPr>
          <p:cNvPr id="189" name="Google Shape;189;p28"/>
          <p:cNvSpPr txBox="1"/>
          <p:nvPr/>
        </p:nvSpPr>
        <p:spPr>
          <a:xfrm>
            <a:off x="1858500" y="2772675"/>
            <a:ext cx="1918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Click on endpoints of the lines and the right plane</a:t>
            </a:r>
            <a:endParaRPr>
              <a:latin typeface="Lato"/>
              <a:ea typeface="Lato"/>
              <a:cs typeface="Lato"/>
              <a:sym typeface="Lato"/>
            </a:endParaRPr>
          </a:p>
        </p:txBody>
      </p:sp>
      <p:sp>
        <p:nvSpPr>
          <p:cNvPr id="190" name="Google Shape;190;p28"/>
          <p:cNvSpPr txBox="1"/>
          <p:nvPr/>
        </p:nvSpPr>
        <p:spPr>
          <a:xfrm>
            <a:off x="4731625" y="3432375"/>
            <a:ext cx="381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chemeClr val="lt1"/>
                </a:highlight>
                <a:latin typeface="Lato"/>
                <a:ea typeface="Lato"/>
                <a:cs typeface="Lato"/>
                <a:sym typeface="Lato"/>
              </a:rPr>
              <a:t>Change the aerofoil to CLARK Y AEROFOIL</a:t>
            </a:r>
            <a:endParaRPr>
              <a:highlight>
                <a:schemeClr val="lt1"/>
              </a:highlight>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9"/>
          <p:cNvSpPr txBox="1"/>
          <p:nvPr>
            <p:ph type="title"/>
          </p:nvPr>
        </p:nvSpPr>
        <p:spPr>
          <a:xfrm>
            <a:off x="844425" y="422500"/>
            <a:ext cx="32268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BOOM! You have a very nice looking </a:t>
            </a:r>
            <a:r>
              <a:rPr lang="en"/>
              <a:t>airfoil</a:t>
            </a:r>
            <a:r>
              <a:rPr lang="en"/>
              <a:t>!</a:t>
            </a:r>
            <a:endParaRPr/>
          </a:p>
        </p:txBody>
      </p:sp>
      <p:pic>
        <p:nvPicPr>
          <p:cNvPr id="196" name="Google Shape;196;p29"/>
          <p:cNvPicPr preferRelativeResize="0"/>
          <p:nvPr/>
        </p:nvPicPr>
        <p:blipFill>
          <a:blip r:embed="rId3">
            <a:alphaModFix/>
          </a:blip>
          <a:stretch>
            <a:fillRect/>
          </a:stretch>
        </p:blipFill>
        <p:spPr>
          <a:xfrm>
            <a:off x="604775" y="1972426"/>
            <a:ext cx="7841276" cy="2761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0"/>
          <p:cNvSpPr txBox="1"/>
          <p:nvPr>
            <p:ph type="title"/>
          </p:nvPr>
        </p:nvSpPr>
        <p:spPr>
          <a:xfrm>
            <a:off x="844425" y="422500"/>
            <a:ext cx="32268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Extrude</a:t>
            </a:r>
            <a:r>
              <a:rPr lang="en"/>
              <a:t>!</a:t>
            </a:r>
            <a:endParaRPr/>
          </a:p>
        </p:txBody>
      </p:sp>
      <p:pic>
        <p:nvPicPr>
          <p:cNvPr id="202" name="Google Shape;202;p30"/>
          <p:cNvPicPr preferRelativeResize="0"/>
          <p:nvPr/>
        </p:nvPicPr>
        <p:blipFill>
          <a:blip r:embed="rId4">
            <a:alphaModFix/>
          </a:blip>
          <a:stretch>
            <a:fillRect/>
          </a:stretch>
        </p:blipFill>
        <p:spPr>
          <a:xfrm>
            <a:off x="160725" y="942375"/>
            <a:ext cx="3635000" cy="2664100"/>
          </a:xfrm>
          <a:prstGeom prst="rect">
            <a:avLst/>
          </a:prstGeom>
          <a:noFill/>
          <a:ln>
            <a:noFill/>
          </a:ln>
        </p:spPr>
      </p:pic>
      <p:sp>
        <p:nvSpPr>
          <p:cNvPr id="203" name="Google Shape;203;p30"/>
          <p:cNvSpPr/>
          <p:nvPr/>
        </p:nvSpPr>
        <p:spPr>
          <a:xfrm>
            <a:off x="3897800" y="1948900"/>
            <a:ext cx="1024800" cy="462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0"/>
          <p:cNvSpPr txBox="1"/>
          <p:nvPr/>
        </p:nvSpPr>
        <p:spPr>
          <a:xfrm>
            <a:off x="190875" y="1235650"/>
            <a:ext cx="1416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Click on the face and extrude it</a:t>
            </a:r>
            <a:endParaRPr>
              <a:latin typeface="Lato"/>
              <a:ea typeface="Lato"/>
              <a:cs typeface="Lato"/>
              <a:sym typeface="Lato"/>
            </a:endParaRPr>
          </a:p>
        </p:txBody>
      </p:sp>
      <p:pic>
        <p:nvPicPr>
          <p:cNvPr id="205" name="Google Shape;205;p30"/>
          <p:cNvPicPr preferRelativeResize="0"/>
          <p:nvPr/>
        </p:nvPicPr>
        <p:blipFill>
          <a:blip r:embed="rId5">
            <a:alphaModFix/>
          </a:blip>
          <a:stretch>
            <a:fillRect/>
          </a:stretch>
        </p:blipFill>
        <p:spPr>
          <a:xfrm>
            <a:off x="5507775" y="1773925"/>
            <a:ext cx="2628900" cy="2819400"/>
          </a:xfrm>
          <a:prstGeom prst="rect">
            <a:avLst/>
          </a:prstGeom>
          <a:noFill/>
          <a:ln>
            <a:noFill/>
          </a:ln>
        </p:spPr>
      </p:pic>
      <p:sp>
        <p:nvSpPr>
          <p:cNvPr id="206" name="Google Shape;206;p30"/>
          <p:cNvSpPr txBox="1"/>
          <p:nvPr/>
        </p:nvSpPr>
        <p:spPr>
          <a:xfrm>
            <a:off x="4751175" y="998900"/>
            <a:ext cx="3385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chemeClr val="lt1"/>
                </a:highlight>
                <a:latin typeface="Lato"/>
                <a:ea typeface="Lato"/>
                <a:cs typeface="Lato"/>
                <a:sym typeface="Lato"/>
              </a:rPr>
              <a:t>Make it a symmetric extrude (change it from blind), and for now we will be making it 30 ft. wide                 </a:t>
            </a:r>
            <a:endParaRPr>
              <a:highlight>
                <a:schemeClr val="lt1"/>
              </a:highlight>
              <a:latin typeface="Lato"/>
              <a:ea typeface="Lato"/>
              <a:cs typeface="Lato"/>
              <a:sym typeface="Lato"/>
            </a:endParaRPr>
          </a:p>
          <a:p>
            <a:pPr indent="0" lvl="0" marL="0" rtl="0" algn="l">
              <a:spcBef>
                <a:spcPts val="0"/>
              </a:spcBef>
              <a:spcAft>
                <a:spcPts val="0"/>
              </a:spcAft>
              <a:buNone/>
            </a:pPr>
            <a:r>
              <a:t/>
            </a:r>
            <a:endParaRPr>
              <a:highlight>
                <a:schemeClr val="lt1"/>
              </a:highlight>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1"/>
          <p:cNvSpPr txBox="1"/>
          <p:nvPr>
            <p:ph type="title"/>
          </p:nvPr>
        </p:nvSpPr>
        <p:spPr>
          <a:xfrm>
            <a:off x="844425" y="422500"/>
            <a:ext cx="32268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1"/>
          <p:cNvSpPr txBox="1"/>
          <p:nvPr>
            <p:ph idx="1" type="body"/>
          </p:nvPr>
        </p:nvSpPr>
        <p:spPr>
          <a:xfrm>
            <a:off x="844425" y="1586325"/>
            <a:ext cx="5971500" cy="3148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pic>
        <p:nvPicPr>
          <p:cNvPr id="213" name="Google Shape;213;p31"/>
          <p:cNvPicPr preferRelativeResize="0"/>
          <p:nvPr/>
        </p:nvPicPr>
        <p:blipFill>
          <a:blip r:embed="rId3">
            <a:alphaModFix/>
          </a:blip>
          <a:stretch>
            <a:fillRect/>
          </a:stretch>
        </p:blipFill>
        <p:spPr>
          <a:xfrm>
            <a:off x="731184" y="0"/>
            <a:ext cx="7681633"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2"/>
          <p:cNvSpPr txBox="1"/>
          <p:nvPr>
            <p:ph type="title"/>
          </p:nvPr>
        </p:nvSpPr>
        <p:spPr>
          <a:xfrm>
            <a:off x="844425" y="422500"/>
            <a:ext cx="32268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Adding Ribs</a:t>
            </a:r>
            <a:endParaRPr/>
          </a:p>
        </p:txBody>
      </p:sp>
      <p:sp>
        <p:nvSpPr>
          <p:cNvPr id="219" name="Google Shape;219;p32"/>
          <p:cNvSpPr txBox="1"/>
          <p:nvPr/>
        </p:nvSpPr>
        <p:spPr>
          <a:xfrm>
            <a:off x="406700" y="1375575"/>
            <a:ext cx="3349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tillium Web"/>
                <a:ea typeface="Titillium Web"/>
                <a:cs typeface="Titillium Web"/>
                <a:sym typeface="Titillium Web"/>
              </a:rPr>
              <a:t>Edit (right click on “Extrude 1”) your extrude so it is 1 inch in depth rather than 30 ft. The 30 ft. was for us to visualize how the general wing should be shaped</a:t>
            </a:r>
            <a:endParaRPr>
              <a:latin typeface="Titillium Web"/>
              <a:ea typeface="Titillium Web"/>
              <a:cs typeface="Titillium Web"/>
              <a:sym typeface="Titillium Web"/>
            </a:endParaRPr>
          </a:p>
        </p:txBody>
      </p:sp>
      <p:sp>
        <p:nvSpPr>
          <p:cNvPr id="220" name="Google Shape;220;p32"/>
          <p:cNvSpPr txBox="1"/>
          <p:nvPr/>
        </p:nvSpPr>
        <p:spPr>
          <a:xfrm>
            <a:off x="4572000" y="1591125"/>
            <a:ext cx="3277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tillium Web"/>
                <a:ea typeface="Titillium Web"/>
                <a:cs typeface="Titillium Web"/>
                <a:sym typeface="Titillium Web"/>
              </a:rPr>
              <a:t>Let’s now make a linear pattern by clicking on this button. </a:t>
            </a:r>
            <a:endParaRPr>
              <a:latin typeface="Titillium Web"/>
              <a:ea typeface="Titillium Web"/>
              <a:cs typeface="Titillium Web"/>
              <a:sym typeface="Titillium Web"/>
            </a:endParaRPr>
          </a:p>
        </p:txBody>
      </p:sp>
      <p:pic>
        <p:nvPicPr>
          <p:cNvPr id="221" name="Google Shape;221;p32"/>
          <p:cNvPicPr preferRelativeResize="0"/>
          <p:nvPr/>
        </p:nvPicPr>
        <p:blipFill rotWithShape="1">
          <a:blip r:embed="rId3">
            <a:alphaModFix/>
          </a:blip>
          <a:srcRect b="16088" l="2440" r="19091" t="19039"/>
          <a:stretch/>
        </p:blipFill>
        <p:spPr>
          <a:xfrm>
            <a:off x="4335900" y="2326575"/>
            <a:ext cx="4109000" cy="2123149"/>
          </a:xfrm>
          <a:prstGeom prst="rect">
            <a:avLst/>
          </a:prstGeom>
          <a:noFill/>
          <a:ln>
            <a:noFill/>
          </a:ln>
        </p:spPr>
      </p:pic>
      <p:pic>
        <p:nvPicPr>
          <p:cNvPr id="222" name="Google Shape;222;p32"/>
          <p:cNvPicPr preferRelativeResize="0"/>
          <p:nvPr/>
        </p:nvPicPr>
        <p:blipFill rotWithShape="1">
          <a:blip r:embed="rId4">
            <a:alphaModFix/>
          </a:blip>
          <a:srcRect b="13170" l="20980" r="2024" t="17365"/>
          <a:stretch/>
        </p:blipFill>
        <p:spPr>
          <a:xfrm>
            <a:off x="182100" y="2577775"/>
            <a:ext cx="3765228" cy="21231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3"/>
          <p:cNvSpPr txBox="1"/>
          <p:nvPr>
            <p:ph type="title"/>
          </p:nvPr>
        </p:nvSpPr>
        <p:spPr>
          <a:xfrm>
            <a:off x="844425" y="422500"/>
            <a:ext cx="32268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Adding Ribs pt. 2</a:t>
            </a:r>
            <a:endParaRPr/>
          </a:p>
        </p:txBody>
      </p:sp>
      <p:sp>
        <p:nvSpPr>
          <p:cNvPr id="228" name="Google Shape;228;p33"/>
          <p:cNvSpPr txBox="1"/>
          <p:nvPr/>
        </p:nvSpPr>
        <p:spPr>
          <a:xfrm>
            <a:off x="813400" y="1423425"/>
            <a:ext cx="300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Titillium Web"/>
              <a:ea typeface="Titillium Web"/>
              <a:cs typeface="Titillium Web"/>
              <a:sym typeface="Titillium Web"/>
            </a:endParaRPr>
          </a:p>
        </p:txBody>
      </p:sp>
      <p:pic>
        <p:nvPicPr>
          <p:cNvPr id="229" name="Google Shape;229;p33"/>
          <p:cNvPicPr preferRelativeResize="0"/>
          <p:nvPr/>
        </p:nvPicPr>
        <p:blipFill>
          <a:blip r:embed="rId3">
            <a:alphaModFix/>
          </a:blip>
          <a:stretch>
            <a:fillRect/>
          </a:stretch>
        </p:blipFill>
        <p:spPr>
          <a:xfrm>
            <a:off x="621600" y="2461175"/>
            <a:ext cx="4564774" cy="2242799"/>
          </a:xfrm>
          <a:prstGeom prst="rect">
            <a:avLst/>
          </a:prstGeom>
          <a:noFill/>
          <a:ln>
            <a:noFill/>
          </a:ln>
        </p:spPr>
      </p:pic>
      <p:sp>
        <p:nvSpPr>
          <p:cNvPr id="230" name="Google Shape;230;p33"/>
          <p:cNvSpPr txBox="1"/>
          <p:nvPr/>
        </p:nvSpPr>
        <p:spPr>
          <a:xfrm>
            <a:off x="664375" y="1414475"/>
            <a:ext cx="4307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tillium Web"/>
                <a:ea typeface="Titillium Web"/>
                <a:cs typeface="Titillium Web"/>
                <a:sym typeface="Titillium Web"/>
              </a:rPr>
              <a:t>If we want 10 total ribs, each rib being 1 inch, the distance will be 35.9. Why is this? Keep in mind that the distance is acquired from the front of the first rib to the front of the 2nd rib. Equation is 10x+1=360</a:t>
            </a:r>
            <a:endParaRPr>
              <a:latin typeface="Titillium Web"/>
              <a:ea typeface="Titillium Web"/>
              <a:cs typeface="Titillium Web"/>
              <a:sym typeface="Titillium Web"/>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4"/>
          <p:cNvSpPr txBox="1"/>
          <p:nvPr>
            <p:ph type="title"/>
          </p:nvPr>
        </p:nvSpPr>
        <p:spPr>
          <a:xfrm>
            <a:off x="844425" y="422500"/>
            <a:ext cx="32268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Spars</a:t>
            </a:r>
            <a:endParaRPr/>
          </a:p>
        </p:txBody>
      </p:sp>
      <p:sp>
        <p:nvSpPr>
          <p:cNvPr id="236" name="Google Shape;236;p34"/>
          <p:cNvSpPr txBox="1"/>
          <p:nvPr>
            <p:ph idx="1" type="body"/>
          </p:nvPr>
        </p:nvSpPr>
        <p:spPr>
          <a:xfrm>
            <a:off x="844425" y="1232700"/>
            <a:ext cx="5971500" cy="3148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Make a new sketch on the face of your airfoil. Click “sketch” and click on the face of your airfoil. Click on the circle feature and make a circle. Make the diameter of the circle 3in, distance from the line of the airfoil .75in, and </a:t>
            </a:r>
            <a:r>
              <a:rPr lang="en"/>
              <a:t>distance</a:t>
            </a:r>
            <a:r>
              <a:rPr lang="en"/>
              <a:t> from the side/edge of the airfoil 8in.</a:t>
            </a:r>
            <a:endParaRPr/>
          </a:p>
        </p:txBody>
      </p:sp>
      <p:pic>
        <p:nvPicPr>
          <p:cNvPr id="237" name="Google Shape;237;p34"/>
          <p:cNvPicPr preferRelativeResize="0"/>
          <p:nvPr/>
        </p:nvPicPr>
        <p:blipFill>
          <a:blip r:embed="rId3">
            <a:alphaModFix/>
          </a:blip>
          <a:stretch>
            <a:fillRect/>
          </a:stretch>
        </p:blipFill>
        <p:spPr>
          <a:xfrm>
            <a:off x="4211250" y="2665750"/>
            <a:ext cx="4463648" cy="2326024"/>
          </a:xfrm>
          <a:prstGeom prst="rect">
            <a:avLst/>
          </a:prstGeom>
          <a:noFill/>
          <a:ln>
            <a:noFill/>
          </a:ln>
        </p:spPr>
      </p:pic>
      <p:sp>
        <p:nvSpPr>
          <p:cNvPr id="238" name="Google Shape;238;p34"/>
          <p:cNvSpPr txBox="1"/>
          <p:nvPr/>
        </p:nvSpPr>
        <p:spPr>
          <a:xfrm>
            <a:off x="278600" y="2764625"/>
            <a:ext cx="3386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tillium Web"/>
                <a:ea typeface="Titillium Web"/>
                <a:cs typeface="Titillium Web"/>
                <a:sym typeface="Titillium Web"/>
              </a:rPr>
              <a:t>Make another circle that is 3in from the dotted line, and 50in away from the point on the edge. The circle should be 3in in diameter.</a:t>
            </a:r>
            <a:endParaRPr>
              <a:latin typeface="Titillium Web"/>
              <a:ea typeface="Titillium Web"/>
              <a:cs typeface="Titillium Web"/>
              <a:sym typeface="Titillium Web"/>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7"/>
          <p:cNvSpPr txBox="1"/>
          <p:nvPr>
            <p:ph type="title"/>
          </p:nvPr>
        </p:nvSpPr>
        <p:spPr>
          <a:xfrm>
            <a:off x="844425" y="422500"/>
            <a:ext cx="32268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Cad instructions</a:t>
            </a:r>
            <a:endParaRPr/>
          </a:p>
        </p:txBody>
      </p:sp>
      <p:sp>
        <p:nvSpPr>
          <p:cNvPr id="95" name="Google Shape;95;p17"/>
          <p:cNvSpPr txBox="1"/>
          <p:nvPr>
            <p:ph idx="1" type="body"/>
          </p:nvPr>
        </p:nvSpPr>
        <p:spPr>
          <a:xfrm>
            <a:off x="844425" y="1586325"/>
            <a:ext cx="5971500" cy="3148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a:t>For leading/trailing edge: </a:t>
            </a:r>
            <a:endParaRPr/>
          </a:p>
          <a:p>
            <a:pPr indent="-342900" lvl="0" marL="457200" rtl="0" algn="l">
              <a:spcBef>
                <a:spcPts val="600"/>
              </a:spcBef>
              <a:spcAft>
                <a:spcPts val="0"/>
              </a:spcAft>
              <a:buSzPts val="1800"/>
              <a:buChar char="-"/>
            </a:pPr>
            <a:r>
              <a:rPr lang="en"/>
              <a:t>Use offset + extrude</a:t>
            </a:r>
            <a:endParaRPr/>
          </a:p>
          <a:p>
            <a:pPr indent="0" lvl="0" marL="0" rtl="0" algn="l">
              <a:spcBef>
                <a:spcPts val="600"/>
              </a:spcBef>
              <a:spcAft>
                <a:spcPts val="0"/>
              </a:spcAft>
              <a:buClr>
                <a:schemeClr val="dk1"/>
              </a:buClr>
              <a:buSzPts val="1100"/>
              <a:buFont typeface="Arial"/>
              <a:buNone/>
            </a:pPr>
            <a:r>
              <a:rPr lang="en"/>
              <a:t>For spars: </a:t>
            </a:r>
            <a:endParaRPr/>
          </a:p>
          <a:p>
            <a:pPr indent="-342900" lvl="0" marL="457200" rtl="0" algn="l">
              <a:spcBef>
                <a:spcPts val="600"/>
              </a:spcBef>
              <a:spcAft>
                <a:spcPts val="0"/>
              </a:spcAft>
              <a:buSzPts val="1800"/>
              <a:buChar char="-"/>
            </a:pPr>
            <a:r>
              <a:rPr lang="en"/>
              <a:t>Make a tube cross section on the first rib and extrude it</a:t>
            </a:r>
            <a:endParaRPr/>
          </a:p>
          <a:p>
            <a:pPr indent="-342900" lvl="0" marL="457200" rtl="0" algn="l">
              <a:spcBef>
                <a:spcPts val="0"/>
              </a:spcBef>
              <a:spcAft>
                <a:spcPts val="0"/>
              </a:spcAft>
              <a:buSzPts val="1800"/>
              <a:buChar char="-"/>
            </a:pPr>
            <a:r>
              <a:rPr lang="en"/>
              <a:t>Boolean out the middle section</a:t>
            </a:r>
            <a:endParaRPr/>
          </a:p>
          <a:p>
            <a:pPr indent="0" lvl="0" marL="0" rtl="0" algn="l">
              <a:spcBef>
                <a:spcPts val="600"/>
              </a:spcBef>
              <a:spcAft>
                <a:spcPts val="0"/>
              </a:spcAft>
              <a:buClr>
                <a:schemeClr val="dk1"/>
              </a:buClr>
              <a:buSzPts val="1100"/>
              <a:buFont typeface="Arial"/>
              <a:buNone/>
            </a:pPr>
            <a:r>
              <a:t/>
            </a:r>
            <a:endParaRPr/>
          </a:p>
          <a:p>
            <a:pPr indent="0" lvl="0" marL="0" rtl="0" algn="l">
              <a:spcBef>
                <a:spcPts val="60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5"/>
          <p:cNvSpPr txBox="1"/>
          <p:nvPr>
            <p:ph type="title"/>
          </p:nvPr>
        </p:nvSpPr>
        <p:spPr>
          <a:xfrm>
            <a:off x="844425" y="422500"/>
            <a:ext cx="32268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Spars pt. 2</a:t>
            </a:r>
            <a:endParaRPr/>
          </a:p>
        </p:txBody>
      </p:sp>
      <p:sp>
        <p:nvSpPr>
          <p:cNvPr id="244" name="Google Shape;244;p35"/>
          <p:cNvSpPr txBox="1"/>
          <p:nvPr>
            <p:ph idx="1" type="body"/>
          </p:nvPr>
        </p:nvSpPr>
        <p:spPr>
          <a:xfrm>
            <a:off x="630125" y="997500"/>
            <a:ext cx="5971500" cy="3148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Extrude the sketch to be 360 inches in depth (length). (Make sure you select both circles)</a:t>
            </a:r>
            <a:endParaRPr/>
          </a:p>
        </p:txBody>
      </p:sp>
      <p:pic>
        <p:nvPicPr>
          <p:cNvPr id="245" name="Google Shape;245;p35"/>
          <p:cNvPicPr preferRelativeResize="0"/>
          <p:nvPr/>
        </p:nvPicPr>
        <p:blipFill>
          <a:blip r:embed="rId3">
            <a:alphaModFix/>
          </a:blip>
          <a:stretch>
            <a:fillRect/>
          </a:stretch>
        </p:blipFill>
        <p:spPr>
          <a:xfrm>
            <a:off x="1422825" y="1798625"/>
            <a:ext cx="5178801" cy="2597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6"/>
          <p:cNvSpPr txBox="1"/>
          <p:nvPr>
            <p:ph type="title"/>
          </p:nvPr>
        </p:nvSpPr>
        <p:spPr>
          <a:xfrm>
            <a:off x="844425" y="422500"/>
            <a:ext cx="32268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Spars pt. 3</a:t>
            </a:r>
            <a:endParaRPr/>
          </a:p>
        </p:txBody>
      </p:sp>
      <p:sp>
        <p:nvSpPr>
          <p:cNvPr id="251" name="Google Shape;251;p36"/>
          <p:cNvSpPr txBox="1"/>
          <p:nvPr>
            <p:ph idx="1" type="body"/>
          </p:nvPr>
        </p:nvSpPr>
        <p:spPr>
          <a:xfrm>
            <a:off x="747975" y="1093400"/>
            <a:ext cx="5971500" cy="3148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a:t>Notice how the spar intersect + faze in and out of the ribs. To this this, click on “boolean” (symbol with two circles at the toolbar) and make sure you are on the subtract tab. This means we would subtract the sections that intersect from the ribs. Your tool is the spar, while your targets should be all the ribs. Make sure that “Keep Tools” is checked!!</a:t>
            </a:r>
            <a:endParaRPr/>
          </a:p>
        </p:txBody>
      </p:sp>
      <p:pic>
        <p:nvPicPr>
          <p:cNvPr id="252" name="Google Shape;252;p36"/>
          <p:cNvPicPr preferRelativeResize="0"/>
          <p:nvPr/>
        </p:nvPicPr>
        <p:blipFill>
          <a:blip r:embed="rId3">
            <a:alphaModFix/>
          </a:blip>
          <a:stretch>
            <a:fillRect/>
          </a:stretch>
        </p:blipFill>
        <p:spPr>
          <a:xfrm>
            <a:off x="844425" y="2989801"/>
            <a:ext cx="3529001" cy="1922074"/>
          </a:xfrm>
          <a:prstGeom prst="rect">
            <a:avLst/>
          </a:prstGeom>
          <a:noFill/>
          <a:ln>
            <a:noFill/>
          </a:ln>
        </p:spPr>
      </p:pic>
      <p:sp>
        <p:nvSpPr>
          <p:cNvPr id="253" name="Google Shape;253;p36"/>
          <p:cNvSpPr txBox="1"/>
          <p:nvPr/>
        </p:nvSpPr>
        <p:spPr>
          <a:xfrm>
            <a:off x="5668575" y="3289700"/>
            <a:ext cx="1939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tillium Web"/>
                <a:ea typeface="Titillium Web"/>
                <a:cs typeface="Titillium Web"/>
                <a:sym typeface="Titillium Web"/>
              </a:rPr>
              <a:t>Your spar is now finished!</a:t>
            </a:r>
            <a:endParaRPr>
              <a:latin typeface="Titillium Web"/>
              <a:ea typeface="Titillium Web"/>
              <a:cs typeface="Titillium Web"/>
              <a:sym typeface="Titillium Web"/>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7"/>
          <p:cNvSpPr txBox="1"/>
          <p:nvPr>
            <p:ph type="title"/>
          </p:nvPr>
        </p:nvSpPr>
        <p:spPr>
          <a:xfrm>
            <a:off x="844425" y="422500"/>
            <a:ext cx="32268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Leading Edge</a:t>
            </a:r>
            <a:endParaRPr/>
          </a:p>
        </p:txBody>
      </p:sp>
      <p:sp>
        <p:nvSpPr>
          <p:cNvPr id="259" name="Google Shape;259;p37"/>
          <p:cNvSpPr txBox="1"/>
          <p:nvPr>
            <p:ph idx="1" type="body"/>
          </p:nvPr>
        </p:nvSpPr>
        <p:spPr>
          <a:xfrm>
            <a:off x="844425" y="1586325"/>
            <a:ext cx="5971500" cy="3148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Make a new sketch on the face of the 1st rib. This time, use the “offset” feature from the toolbar and select the </a:t>
            </a:r>
            <a:r>
              <a:rPr lang="en"/>
              <a:t>outline</a:t>
            </a:r>
            <a:r>
              <a:rPr lang="en"/>
              <a:t> of the airfoil. Dimension the distance from the outline and the airfoil to be .08 in, as that’s how thick we want our leading edge to be.</a:t>
            </a:r>
            <a:endParaRPr/>
          </a:p>
        </p:txBody>
      </p:sp>
      <p:pic>
        <p:nvPicPr>
          <p:cNvPr id="260" name="Google Shape;260;p37"/>
          <p:cNvPicPr preferRelativeResize="0"/>
          <p:nvPr/>
        </p:nvPicPr>
        <p:blipFill>
          <a:blip r:embed="rId3">
            <a:alphaModFix/>
          </a:blip>
          <a:stretch>
            <a:fillRect/>
          </a:stretch>
        </p:blipFill>
        <p:spPr>
          <a:xfrm>
            <a:off x="3422350" y="2925350"/>
            <a:ext cx="3703550" cy="202054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8"/>
          <p:cNvSpPr txBox="1"/>
          <p:nvPr>
            <p:ph type="title"/>
          </p:nvPr>
        </p:nvSpPr>
        <p:spPr>
          <a:xfrm>
            <a:off x="844425" y="422500"/>
            <a:ext cx="32268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Leading Edge pt. 2</a:t>
            </a:r>
            <a:endParaRPr/>
          </a:p>
        </p:txBody>
      </p:sp>
      <p:sp>
        <p:nvSpPr>
          <p:cNvPr id="266" name="Google Shape;266;p38"/>
          <p:cNvSpPr txBox="1"/>
          <p:nvPr>
            <p:ph idx="1" type="body"/>
          </p:nvPr>
        </p:nvSpPr>
        <p:spPr>
          <a:xfrm>
            <a:off x="844425" y="1114850"/>
            <a:ext cx="5971500" cy="3148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We don’t want to extrude yet because we want to only extrude the edge. Use the line feature to make your section</a:t>
            </a:r>
            <a:endParaRPr/>
          </a:p>
        </p:txBody>
      </p:sp>
      <p:sp>
        <p:nvSpPr>
          <p:cNvPr id="267" name="Google Shape;267;p38"/>
          <p:cNvSpPr txBox="1"/>
          <p:nvPr/>
        </p:nvSpPr>
        <p:spPr>
          <a:xfrm>
            <a:off x="5411400" y="2153850"/>
            <a:ext cx="2796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tillium Web"/>
                <a:ea typeface="Titillium Web"/>
                <a:cs typeface="Titillium Web"/>
                <a:sym typeface="Titillium Web"/>
              </a:rPr>
              <a:t>Make sure both points of the line are coincident to the offset outline and your airfoil, and make sure the line is .08 long.</a:t>
            </a:r>
            <a:endParaRPr>
              <a:latin typeface="Titillium Web"/>
              <a:ea typeface="Titillium Web"/>
              <a:cs typeface="Titillium Web"/>
              <a:sym typeface="Titillium Web"/>
            </a:endParaRPr>
          </a:p>
        </p:txBody>
      </p:sp>
      <p:pic>
        <p:nvPicPr>
          <p:cNvPr id="268" name="Google Shape;268;p38"/>
          <p:cNvPicPr preferRelativeResize="0"/>
          <p:nvPr/>
        </p:nvPicPr>
        <p:blipFill>
          <a:blip r:embed="rId3">
            <a:alphaModFix/>
          </a:blip>
          <a:stretch>
            <a:fillRect/>
          </a:stretch>
        </p:blipFill>
        <p:spPr>
          <a:xfrm>
            <a:off x="782225" y="2096150"/>
            <a:ext cx="4313650" cy="2167201"/>
          </a:xfrm>
          <a:prstGeom prst="rect">
            <a:avLst/>
          </a:prstGeom>
          <a:noFill/>
          <a:ln>
            <a:noFill/>
          </a:ln>
        </p:spPr>
      </p:pic>
      <p:sp>
        <p:nvSpPr>
          <p:cNvPr id="269" name="Google Shape;269;p38"/>
          <p:cNvSpPr txBox="1"/>
          <p:nvPr/>
        </p:nvSpPr>
        <p:spPr>
          <a:xfrm>
            <a:off x="5507825" y="3278975"/>
            <a:ext cx="27969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tillium Web"/>
                <a:ea typeface="Titillium Web"/>
                <a:cs typeface="Titillium Web"/>
                <a:sym typeface="Titillium Web"/>
              </a:rPr>
              <a:t>Select the dimension tool. Click on the top line and click on the dotted line, and make the angle 45 degrees. Now click on the bottom line and the dotted line, and dimension it to be 65 degrees.</a:t>
            </a:r>
            <a:endParaRPr>
              <a:latin typeface="Titillium Web"/>
              <a:ea typeface="Titillium Web"/>
              <a:cs typeface="Titillium Web"/>
              <a:sym typeface="Titillium Web"/>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9"/>
          <p:cNvSpPr txBox="1"/>
          <p:nvPr>
            <p:ph type="title"/>
          </p:nvPr>
        </p:nvSpPr>
        <p:spPr>
          <a:xfrm>
            <a:off x="844425" y="422500"/>
            <a:ext cx="32268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9"/>
          <p:cNvSpPr txBox="1"/>
          <p:nvPr>
            <p:ph idx="1" type="body"/>
          </p:nvPr>
        </p:nvSpPr>
        <p:spPr>
          <a:xfrm>
            <a:off x="844425" y="1586325"/>
            <a:ext cx="5971500" cy="3148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pic>
        <p:nvPicPr>
          <p:cNvPr id="276" name="Google Shape;276;p39"/>
          <p:cNvPicPr preferRelativeResize="0"/>
          <p:nvPr/>
        </p:nvPicPr>
        <p:blipFill>
          <a:blip r:embed="rId3">
            <a:alphaModFix/>
          </a:blip>
          <a:stretch>
            <a:fillRect/>
          </a:stretch>
        </p:blipFill>
        <p:spPr>
          <a:xfrm>
            <a:off x="2046700" y="31175"/>
            <a:ext cx="5444724" cy="50811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0"/>
          <p:cNvSpPr txBox="1"/>
          <p:nvPr>
            <p:ph type="title"/>
          </p:nvPr>
        </p:nvSpPr>
        <p:spPr>
          <a:xfrm>
            <a:off x="844425" y="422500"/>
            <a:ext cx="32268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Leading Edge pt. 3</a:t>
            </a:r>
            <a:endParaRPr/>
          </a:p>
        </p:txBody>
      </p:sp>
      <p:sp>
        <p:nvSpPr>
          <p:cNvPr id="282" name="Google Shape;282;p40"/>
          <p:cNvSpPr txBox="1"/>
          <p:nvPr>
            <p:ph idx="1" type="body"/>
          </p:nvPr>
        </p:nvSpPr>
        <p:spPr>
          <a:xfrm>
            <a:off x="844425" y="1586325"/>
            <a:ext cx="5971500" cy="3148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Now extrude it, but make sure you only select the </a:t>
            </a:r>
            <a:r>
              <a:rPr lang="en"/>
              <a:t>smaller section. Make it 360in. </a:t>
            </a:r>
            <a:endParaRPr/>
          </a:p>
        </p:txBody>
      </p:sp>
      <p:pic>
        <p:nvPicPr>
          <p:cNvPr id="283" name="Google Shape;283;p40"/>
          <p:cNvPicPr preferRelativeResize="0"/>
          <p:nvPr/>
        </p:nvPicPr>
        <p:blipFill>
          <a:blip r:embed="rId3">
            <a:alphaModFix/>
          </a:blip>
          <a:stretch>
            <a:fillRect/>
          </a:stretch>
        </p:blipFill>
        <p:spPr>
          <a:xfrm>
            <a:off x="844424" y="2571748"/>
            <a:ext cx="4841748" cy="23344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1"/>
          <p:cNvSpPr txBox="1"/>
          <p:nvPr>
            <p:ph idx="4294967295" type="title"/>
          </p:nvPr>
        </p:nvSpPr>
        <p:spPr>
          <a:xfrm>
            <a:off x="3373950" y="2260200"/>
            <a:ext cx="2396100" cy="62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Feedback Form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idx="4294967295" type="title"/>
          </p:nvPr>
        </p:nvSpPr>
        <p:spPr>
          <a:xfrm>
            <a:off x="746850" y="1667400"/>
            <a:ext cx="5043900" cy="270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Welcome!</a:t>
            </a:r>
            <a:endParaRPr sz="4800"/>
          </a:p>
          <a:p>
            <a:pPr indent="0" lvl="0" marL="0" rtl="0" algn="l">
              <a:spcBef>
                <a:spcPts val="1000"/>
              </a:spcBef>
              <a:spcAft>
                <a:spcPts val="0"/>
              </a:spcAft>
              <a:buNone/>
            </a:pPr>
            <a:r>
              <a:rPr b="0" lang="en" sz="2400"/>
              <a:t>Anyone know the answers?</a:t>
            </a:r>
            <a:endParaRPr b="0" sz="2400"/>
          </a:p>
          <a:p>
            <a:pPr indent="0" lvl="0" marL="0" rtl="0" algn="l">
              <a:spcBef>
                <a:spcPts val="1000"/>
              </a:spcBef>
              <a:spcAft>
                <a:spcPts val="0"/>
              </a:spcAft>
              <a:buNone/>
            </a:pPr>
            <a:r>
              <a:t/>
            </a:r>
            <a:endParaRPr b="0" sz="2400"/>
          </a:p>
          <a:p>
            <a:pPr indent="0" lvl="0" marL="0" rtl="0" algn="l">
              <a:spcBef>
                <a:spcPts val="1000"/>
              </a:spcBef>
              <a:spcAft>
                <a:spcPts val="0"/>
              </a:spcAft>
              <a:buNone/>
            </a:pPr>
            <a:r>
              <a:rPr b="0" lang="en" sz="2400" u="sng">
                <a:solidFill>
                  <a:schemeClr val="hlink"/>
                </a:solidFill>
                <a:hlinkClick r:id="rId3"/>
              </a:rPr>
              <a:t>Airfoil Activity Form</a:t>
            </a:r>
            <a:endParaRPr b="0" sz="2400"/>
          </a:p>
        </p:txBody>
      </p:sp>
      <p:pic>
        <p:nvPicPr>
          <p:cNvPr id="101" name="Google Shape;101;p18"/>
          <p:cNvPicPr preferRelativeResize="0"/>
          <p:nvPr/>
        </p:nvPicPr>
        <p:blipFill>
          <a:blip r:embed="rId4">
            <a:alphaModFix/>
          </a:blip>
          <a:stretch>
            <a:fillRect/>
          </a:stretch>
        </p:blipFill>
        <p:spPr>
          <a:xfrm>
            <a:off x="5712525" y="206663"/>
            <a:ext cx="3170150" cy="4730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844425" y="422500"/>
            <a:ext cx="32268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do we need to CAD our Wing?</a:t>
            </a:r>
            <a:endParaRPr/>
          </a:p>
        </p:txBody>
      </p:sp>
      <p:sp>
        <p:nvSpPr>
          <p:cNvPr id="107" name="Google Shape;107;p19"/>
          <p:cNvSpPr txBox="1"/>
          <p:nvPr>
            <p:ph idx="1" type="body"/>
          </p:nvPr>
        </p:nvSpPr>
        <p:spPr>
          <a:xfrm>
            <a:off x="844425" y="1586325"/>
            <a:ext cx="5971500" cy="3148500"/>
          </a:xfrm>
          <a:prstGeom prst="rect">
            <a:avLst/>
          </a:prstGeom>
        </p:spPr>
        <p:txBody>
          <a:bodyPr anchorCtr="0" anchor="t" bIns="91425" lIns="91425" spcFirstLastPara="1" rIns="91425" wrap="square" tIns="91425">
            <a:noAutofit/>
          </a:bodyPr>
          <a:lstStyle/>
          <a:p>
            <a:pPr indent="-330200" lvl="0" marL="457200" rtl="0" algn="l">
              <a:spcBef>
                <a:spcPts val="600"/>
              </a:spcBef>
              <a:spcAft>
                <a:spcPts val="0"/>
              </a:spcAft>
              <a:buSzPts val="1600"/>
              <a:buChar char="▪"/>
            </a:pPr>
            <a:r>
              <a:rPr lang="en" sz="1600"/>
              <a:t>As usual, CAD ( </a:t>
            </a:r>
            <a:r>
              <a:rPr lang="en" sz="1600"/>
              <a:t>Computer</a:t>
            </a:r>
            <a:r>
              <a:rPr lang="en" sz="1600"/>
              <a:t> Aided Design ) is mainly used for modeling things that are too hard to make models of in real life</a:t>
            </a:r>
            <a:endParaRPr sz="1600"/>
          </a:p>
          <a:p>
            <a:pPr indent="-330200" lvl="0" marL="457200" rtl="0" algn="l">
              <a:spcBef>
                <a:spcPts val="0"/>
              </a:spcBef>
              <a:spcAft>
                <a:spcPts val="0"/>
              </a:spcAft>
              <a:buSzPts val="1600"/>
              <a:buChar char="▪"/>
            </a:pPr>
            <a:r>
              <a:rPr lang="en" sz="1600"/>
              <a:t>CAD can also be used to *simulate*. </a:t>
            </a:r>
            <a:endParaRPr sz="1600"/>
          </a:p>
          <a:p>
            <a:pPr indent="-317500" lvl="1" marL="914400" rtl="0" algn="l">
              <a:spcBef>
                <a:spcPts val="0"/>
              </a:spcBef>
              <a:spcAft>
                <a:spcPts val="0"/>
              </a:spcAft>
              <a:buSzPts val="1400"/>
              <a:buChar char="▫"/>
            </a:pPr>
            <a:r>
              <a:rPr lang="en" sz="1400"/>
              <a:t>Put forces on our wing to make sure it doesn’t break (this is really important)</a:t>
            </a:r>
            <a:endParaRPr sz="1400"/>
          </a:p>
          <a:p>
            <a:pPr indent="-317500" lvl="1" marL="914400" rtl="0" algn="l">
              <a:spcBef>
                <a:spcPts val="0"/>
              </a:spcBef>
              <a:spcAft>
                <a:spcPts val="0"/>
              </a:spcAft>
              <a:buSzPts val="1400"/>
              <a:buChar char="▫"/>
            </a:pPr>
            <a:r>
              <a:rPr lang="en" sz="1400"/>
              <a:t>Determine materials, thicknesses ( for </a:t>
            </a:r>
            <a:r>
              <a:rPr lang="en" sz="1400"/>
              <a:t>example</a:t>
            </a:r>
            <a:r>
              <a:rPr lang="en" sz="1400"/>
              <a:t>, how thick a </a:t>
            </a:r>
            <a:r>
              <a:rPr lang="en" sz="1400"/>
              <a:t>piece</a:t>
            </a:r>
            <a:r>
              <a:rPr lang="en" sz="1400"/>
              <a:t> of metal should be</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844425" y="422500"/>
            <a:ext cx="32268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Airfoils: there’s </a:t>
            </a:r>
            <a:r>
              <a:rPr lang="en"/>
              <a:t>a lot</a:t>
            </a:r>
            <a:r>
              <a:rPr lang="en"/>
              <a:t> of them</a:t>
            </a:r>
            <a:endParaRPr/>
          </a:p>
        </p:txBody>
      </p:sp>
      <p:sp>
        <p:nvSpPr>
          <p:cNvPr id="113" name="Google Shape;113;p20"/>
          <p:cNvSpPr txBox="1"/>
          <p:nvPr>
            <p:ph idx="1" type="body"/>
          </p:nvPr>
        </p:nvSpPr>
        <p:spPr>
          <a:xfrm>
            <a:off x="844425" y="1586325"/>
            <a:ext cx="5971500" cy="31485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a:t>The shape of a wing when you look at its cross section is called an airfoil: </a:t>
            </a:r>
            <a:endParaRPr/>
          </a:p>
          <a:p>
            <a:pPr indent="-342900" lvl="0" marL="457200" rtl="0" algn="l">
              <a:spcBef>
                <a:spcPts val="0"/>
              </a:spcBef>
              <a:spcAft>
                <a:spcPts val="0"/>
              </a:spcAft>
              <a:buSzPts val="1800"/>
              <a:buChar char="▪"/>
            </a:pPr>
            <a:r>
              <a:rPr lang="en"/>
              <a:t>The shape of your airfoil will</a:t>
            </a:r>
            <a:endParaRPr/>
          </a:p>
          <a:p>
            <a:pPr indent="0" lvl="0" marL="457200" rtl="0" algn="l">
              <a:spcBef>
                <a:spcPts val="600"/>
              </a:spcBef>
              <a:spcAft>
                <a:spcPts val="0"/>
              </a:spcAft>
              <a:buNone/>
            </a:pPr>
            <a:r>
              <a:t/>
            </a:r>
            <a:endParaRPr/>
          </a:p>
        </p:txBody>
      </p:sp>
      <p:pic>
        <p:nvPicPr>
          <p:cNvPr id="114" name="Google Shape;114;p20"/>
          <p:cNvPicPr preferRelativeResize="0"/>
          <p:nvPr/>
        </p:nvPicPr>
        <p:blipFill>
          <a:blip r:embed="rId3">
            <a:alphaModFix/>
          </a:blip>
          <a:stretch>
            <a:fillRect/>
          </a:stretch>
        </p:blipFill>
        <p:spPr>
          <a:xfrm>
            <a:off x="4014725" y="2007888"/>
            <a:ext cx="5219700" cy="3076575"/>
          </a:xfrm>
          <a:prstGeom prst="rect">
            <a:avLst/>
          </a:prstGeom>
          <a:noFill/>
          <a:ln>
            <a:noFill/>
          </a:ln>
        </p:spPr>
      </p:pic>
      <p:sp>
        <p:nvSpPr>
          <p:cNvPr id="115" name="Google Shape;115;p20"/>
          <p:cNvSpPr txBox="1"/>
          <p:nvPr/>
        </p:nvSpPr>
        <p:spPr>
          <a:xfrm>
            <a:off x="1730150" y="2875025"/>
            <a:ext cx="22065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Lato"/>
                <a:ea typeface="Lato"/>
                <a:cs typeface="Lato"/>
                <a:sym typeface="Lato"/>
              </a:rPr>
              <a:t>Change your lift and drag coefficients, and some airfoils are better than others for specific purposes (eg between a giant commercial jet vs an </a:t>
            </a:r>
            <a:r>
              <a:rPr lang="en">
                <a:solidFill>
                  <a:schemeClr val="dk1"/>
                </a:solidFill>
                <a:latin typeface="Lato"/>
                <a:ea typeface="Lato"/>
                <a:cs typeface="Lato"/>
                <a:sym typeface="Lato"/>
              </a:rPr>
              <a:t>ultralight</a:t>
            </a:r>
            <a:endParaRPr>
              <a:solidFill>
                <a:schemeClr val="dk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844425" y="422500"/>
            <a:ext cx="32268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Choose an airfoil</a:t>
            </a:r>
            <a:endParaRPr/>
          </a:p>
        </p:txBody>
      </p:sp>
      <p:sp>
        <p:nvSpPr>
          <p:cNvPr id="121" name="Google Shape;121;p21"/>
          <p:cNvSpPr txBox="1"/>
          <p:nvPr>
            <p:ph idx="1" type="body"/>
          </p:nvPr>
        </p:nvSpPr>
        <p:spPr>
          <a:xfrm>
            <a:off x="844425" y="1586325"/>
            <a:ext cx="5971500" cy="3148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This website, called airfoils tools, Allows  you to choose between different </a:t>
            </a:r>
            <a:r>
              <a:rPr lang="en"/>
              <a:t>standards of airfoils and modify them.  We are going to be working with Clark Y. </a:t>
            </a:r>
            <a:endParaRPr/>
          </a:p>
          <a:p>
            <a:pPr indent="0" lvl="0" marL="0" rtl="0" algn="l">
              <a:spcBef>
                <a:spcPts val="600"/>
              </a:spcBef>
              <a:spcAft>
                <a:spcPts val="0"/>
              </a:spcAft>
              <a:buNone/>
            </a:pPr>
            <a:r>
              <a:rPr lang="en" u="sng">
                <a:solidFill>
                  <a:schemeClr val="hlink"/>
                </a:solidFill>
                <a:hlinkClick r:id="rId3"/>
              </a:rPr>
              <a:t>http://airfoiltools.com/compare/index</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p:txBody>
      </p:sp>
      <p:pic>
        <p:nvPicPr>
          <p:cNvPr id="122" name="Google Shape;122;p21"/>
          <p:cNvPicPr preferRelativeResize="0"/>
          <p:nvPr/>
        </p:nvPicPr>
        <p:blipFill>
          <a:blip r:embed="rId4">
            <a:alphaModFix/>
          </a:blip>
          <a:stretch>
            <a:fillRect/>
          </a:stretch>
        </p:blipFill>
        <p:spPr>
          <a:xfrm>
            <a:off x="1164675" y="3109388"/>
            <a:ext cx="6915150" cy="1476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844425" y="422500"/>
            <a:ext cx="32268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2"/>
          <p:cNvSpPr txBox="1"/>
          <p:nvPr>
            <p:ph idx="1" type="body"/>
          </p:nvPr>
        </p:nvSpPr>
        <p:spPr>
          <a:xfrm>
            <a:off x="844425" y="1586325"/>
            <a:ext cx="5971500" cy="3148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pic>
        <p:nvPicPr>
          <p:cNvPr id="129" name="Google Shape;129;p22"/>
          <p:cNvPicPr preferRelativeResize="0"/>
          <p:nvPr/>
        </p:nvPicPr>
        <p:blipFill>
          <a:blip r:embed="rId3">
            <a:alphaModFix/>
          </a:blip>
          <a:stretch>
            <a:fillRect/>
          </a:stretch>
        </p:blipFill>
        <p:spPr>
          <a:xfrm>
            <a:off x="134238" y="-597000"/>
            <a:ext cx="5419725" cy="2895600"/>
          </a:xfrm>
          <a:prstGeom prst="rect">
            <a:avLst/>
          </a:prstGeom>
          <a:noFill/>
          <a:ln>
            <a:noFill/>
          </a:ln>
        </p:spPr>
      </p:pic>
      <p:pic>
        <p:nvPicPr>
          <p:cNvPr id="130" name="Google Shape;130;p22"/>
          <p:cNvPicPr preferRelativeResize="0"/>
          <p:nvPr/>
        </p:nvPicPr>
        <p:blipFill>
          <a:blip r:embed="rId4">
            <a:alphaModFix/>
          </a:blip>
          <a:stretch>
            <a:fillRect/>
          </a:stretch>
        </p:blipFill>
        <p:spPr>
          <a:xfrm>
            <a:off x="894096" y="2489600"/>
            <a:ext cx="5164950" cy="3298550"/>
          </a:xfrm>
          <a:prstGeom prst="rect">
            <a:avLst/>
          </a:prstGeom>
          <a:noFill/>
          <a:ln>
            <a:noFill/>
          </a:ln>
        </p:spPr>
      </p:pic>
      <p:sp>
        <p:nvSpPr>
          <p:cNvPr id="131" name="Google Shape;131;p22"/>
          <p:cNvSpPr/>
          <p:nvPr/>
        </p:nvSpPr>
        <p:spPr>
          <a:xfrm rot="5400000">
            <a:off x="6349000" y="1211550"/>
            <a:ext cx="2732400" cy="21900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844425" y="422500"/>
            <a:ext cx="32268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Onshape time!</a:t>
            </a:r>
            <a:endParaRPr/>
          </a:p>
        </p:txBody>
      </p:sp>
      <p:sp>
        <p:nvSpPr>
          <p:cNvPr id="137" name="Google Shape;137;p23"/>
          <p:cNvSpPr txBox="1"/>
          <p:nvPr>
            <p:ph idx="1" type="body"/>
          </p:nvPr>
        </p:nvSpPr>
        <p:spPr>
          <a:xfrm>
            <a:off x="844425" y="1586325"/>
            <a:ext cx="5971500" cy="3148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pic>
        <p:nvPicPr>
          <p:cNvPr id="138" name="Google Shape;138;p23"/>
          <p:cNvPicPr preferRelativeResize="0"/>
          <p:nvPr/>
        </p:nvPicPr>
        <p:blipFill>
          <a:blip r:embed="rId3">
            <a:alphaModFix/>
          </a:blip>
          <a:stretch>
            <a:fillRect/>
          </a:stretch>
        </p:blipFill>
        <p:spPr>
          <a:xfrm>
            <a:off x="844425" y="1140850"/>
            <a:ext cx="6680651" cy="38311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4"/>
          <p:cNvSpPr txBox="1"/>
          <p:nvPr>
            <p:ph type="title"/>
          </p:nvPr>
        </p:nvSpPr>
        <p:spPr>
          <a:xfrm>
            <a:off x="844425" y="422500"/>
            <a:ext cx="32268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 Steps</a:t>
            </a:r>
            <a:endParaRPr/>
          </a:p>
        </p:txBody>
      </p:sp>
      <p:sp>
        <p:nvSpPr>
          <p:cNvPr id="144" name="Google Shape;144;p24"/>
          <p:cNvSpPr txBox="1"/>
          <p:nvPr>
            <p:ph idx="1" type="body"/>
          </p:nvPr>
        </p:nvSpPr>
        <p:spPr>
          <a:xfrm>
            <a:off x="844425" y="1165225"/>
            <a:ext cx="5971500" cy="3148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Open up onshape and create a new Document called “Wing CAD”, and we’re going to be using a plugin that will help us create an airfoil</a:t>
            </a:r>
            <a:endParaRPr/>
          </a:p>
          <a:p>
            <a:pPr indent="0" lvl="0" marL="0" rtl="0" algn="l">
              <a:spcBef>
                <a:spcPts val="600"/>
              </a:spcBef>
              <a:spcAft>
                <a:spcPts val="0"/>
              </a:spcAft>
              <a:buNone/>
            </a:pPr>
            <a:r>
              <a:rPr lang="en"/>
              <a:t>Click on the plus sign next to the search tools on the top right in the toolbar</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Enter “</a:t>
            </a:r>
            <a:r>
              <a:rPr lang="en"/>
              <a:t>ISD191 Airfoil Script</a:t>
            </a:r>
            <a:r>
              <a:rPr lang="en"/>
              <a:t>” into the search bar </a:t>
            </a:r>
            <a:endParaRPr/>
          </a:p>
          <a:p>
            <a:pPr indent="0" lvl="0" marL="0" rtl="0" algn="l">
              <a:spcBef>
                <a:spcPts val="600"/>
              </a:spcBef>
              <a:spcAft>
                <a:spcPts val="0"/>
              </a:spcAft>
              <a:buNone/>
            </a:pPr>
            <a:r>
              <a:rPr lang="en"/>
              <a:t>that pops up </a:t>
            </a:r>
            <a:endParaRPr/>
          </a:p>
          <a:p>
            <a:pPr indent="0" lvl="0" marL="0" rtl="0" algn="l">
              <a:spcBef>
                <a:spcPts val="600"/>
              </a:spcBef>
              <a:spcAft>
                <a:spcPts val="0"/>
              </a:spcAft>
              <a:buNone/>
            </a:pPr>
            <a:r>
              <a:rPr lang="en"/>
              <a:t>Alternatively, </a:t>
            </a:r>
            <a:r>
              <a:rPr lang="en" u="sng">
                <a:solidFill>
                  <a:schemeClr val="hlink"/>
                </a:solidFill>
                <a:hlinkClick r:id="rId3"/>
              </a:rPr>
              <a:t>Paste this link</a:t>
            </a:r>
            <a:r>
              <a:rPr lang="en"/>
              <a:t> </a:t>
            </a:r>
            <a:r>
              <a:rPr lang="en"/>
              <a:t>into the search bar</a:t>
            </a:r>
            <a:endParaRPr/>
          </a:p>
          <a:p>
            <a:pPr indent="0" lvl="0" marL="0" rtl="0" algn="l">
              <a:spcBef>
                <a:spcPts val="600"/>
              </a:spcBef>
              <a:spcAft>
                <a:spcPts val="0"/>
              </a:spcAft>
              <a:buNone/>
            </a:pPr>
            <a:r>
              <a:rPr lang="en"/>
              <a:t>( make sure to have the other documents option selected )</a:t>
            </a:r>
            <a:endParaRPr/>
          </a:p>
          <a:p>
            <a:pPr indent="0" lvl="0" marL="0" rtl="0" algn="l">
              <a:spcBef>
                <a:spcPts val="600"/>
              </a:spcBef>
              <a:spcAft>
                <a:spcPts val="0"/>
              </a:spcAft>
              <a:buNone/>
            </a:pPr>
            <a:r>
              <a:t/>
            </a:r>
            <a:endParaRPr/>
          </a:p>
        </p:txBody>
      </p:sp>
      <p:pic>
        <p:nvPicPr>
          <p:cNvPr id="145" name="Google Shape;145;p24"/>
          <p:cNvPicPr preferRelativeResize="0"/>
          <p:nvPr/>
        </p:nvPicPr>
        <p:blipFill>
          <a:blip r:embed="rId4">
            <a:alphaModFix/>
          </a:blip>
          <a:stretch>
            <a:fillRect/>
          </a:stretch>
        </p:blipFill>
        <p:spPr>
          <a:xfrm>
            <a:off x="3020175" y="2648988"/>
            <a:ext cx="2541247" cy="359950"/>
          </a:xfrm>
          <a:prstGeom prst="rect">
            <a:avLst/>
          </a:prstGeom>
          <a:noFill/>
          <a:ln>
            <a:noFill/>
          </a:ln>
        </p:spPr>
      </p:pic>
      <p:pic>
        <p:nvPicPr>
          <p:cNvPr id="146" name="Google Shape;146;p24"/>
          <p:cNvPicPr preferRelativeResize="0"/>
          <p:nvPr/>
        </p:nvPicPr>
        <p:blipFill rotWithShape="1">
          <a:blip r:embed="rId5">
            <a:alphaModFix/>
          </a:blip>
          <a:srcRect b="63028" l="0" r="0" t="0"/>
          <a:stretch/>
        </p:blipFill>
        <p:spPr>
          <a:xfrm>
            <a:off x="6815925" y="1940150"/>
            <a:ext cx="1877375" cy="1397775"/>
          </a:xfrm>
          <a:prstGeom prst="rect">
            <a:avLst/>
          </a:prstGeom>
          <a:noFill/>
          <a:ln>
            <a:noFill/>
          </a:ln>
        </p:spPr>
      </p:pic>
      <p:sp>
        <p:nvSpPr>
          <p:cNvPr id="147" name="Google Shape;147;p24"/>
          <p:cNvSpPr txBox="1"/>
          <p:nvPr/>
        </p:nvSpPr>
        <p:spPr>
          <a:xfrm>
            <a:off x="973500" y="4378025"/>
            <a:ext cx="4068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Titillium Web"/>
                <a:ea typeface="Titillium Web"/>
                <a:cs typeface="Titillium Web"/>
                <a:sym typeface="Titillium Web"/>
              </a:rPr>
              <a:t>Click on it, then open up Profile Generator and click on PG Profile Generator</a:t>
            </a:r>
            <a:endParaRPr>
              <a:solidFill>
                <a:schemeClr val="dk1"/>
              </a:solidFill>
              <a:latin typeface="Titillium Web"/>
              <a:ea typeface="Titillium Web"/>
              <a:cs typeface="Titillium Web"/>
              <a:sym typeface="Titillium Web"/>
            </a:endParaRPr>
          </a:p>
        </p:txBody>
      </p:sp>
      <p:pic>
        <p:nvPicPr>
          <p:cNvPr id="148" name="Google Shape;148;p24"/>
          <p:cNvPicPr preferRelativeResize="0"/>
          <p:nvPr/>
        </p:nvPicPr>
        <p:blipFill>
          <a:blip r:embed="rId6">
            <a:alphaModFix/>
          </a:blip>
          <a:stretch>
            <a:fillRect/>
          </a:stretch>
        </p:blipFill>
        <p:spPr>
          <a:xfrm>
            <a:off x="6789583" y="3467496"/>
            <a:ext cx="1930050" cy="1523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idele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